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4"/>
    <p:sldMasterId id="2147483711" r:id="rId5"/>
  </p:sldMasterIdLst>
  <p:notesMasterIdLst>
    <p:notesMasterId r:id="rId22"/>
  </p:notesMasterIdLst>
  <p:sldIdLst>
    <p:sldId id="256" r:id="rId6"/>
    <p:sldId id="412" r:id="rId7"/>
    <p:sldId id="422" r:id="rId8"/>
    <p:sldId id="413" r:id="rId9"/>
    <p:sldId id="414" r:id="rId10"/>
    <p:sldId id="428" r:id="rId11"/>
    <p:sldId id="423" r:id="rId12"/>
    <p:sldId id="417" r:id="rId13"/>
    <p:sldId id="425" r:id="rId14"/>
    <p:sldId id="424" r:id="rId15"/>
    <p:sldId id="426" r:id="rId16"/>
    <p:sldId id="427" r:id="rId17"/>
    <p:sldId id="418" r:id="rId18"/>
    <p:sldId id="429" r:id="rId19"/>
    <p:sldId id="430" r:id="rId20"/>
    <p:sldId id="420" r:id="rId21"/>
  </p:sldIdLst>
  <p:sldSz cx="12192000" cy="6858000"/>
  <p:notesSz cx="6858000" cy="9144000"/>
  <p:custDataLst>
    <p:tags r:id="rId23"/>
  </p:custDataLst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unakov, Vasily (STFC,RAL,SC)" initials="B(" lastIdx="8" clrIdx="0">
    <p:extLst>
      <p:ext uri="{19B8F6BF-5375-455C-9EA6-DF929625EA0E}">
        <p15:presenceInfo xmlns:p15="http://schemas.microsoft.com/office/powerpoint/2012/main" userId="S::vasily.bunakov@stfc.ac.uk::c03f400f-c591-417c-bcce-16a80481210f" providerId="AD"/>
      </p:ext>
    </p:extLst>
  </p:cmAuthor>
  <p:cmAuthor id="2" name="Coles S.J." initials="CS" lastIdx="17" clrIdx="1">
    <p:extLst>
      <p:ext uri="{19B8F6BF-5375-455C-9EA6-DF929625EA0E}">
        <p15:presenceInfo xmlns:p15="http://schemas.microsoft.com/office/powerpoint/2012/main" userId="S::s.j.coles_soton.ac.uk#ext#@stfc365.onmicrosoft.com::c468a59a-d034-497f-aeae-7e47036ba2e7" providerId="AD"/>
      </p:ext>
    </p:extLst>
  </p:cmAuthor>
  <p:cmAuthor id="3" name="Matthews, Brian (STFC,RAL,SC)" initials="M(" lastIdx="3" clrIdx="2">
    <p:extLst>
      <p:ext uri="{19B8F6BF-5375-455C-9EA6-DF929625EA0E}">
        <p15:presenceInfo xmlns:p15="http://schemas.microsoft.com/office/powerpoint/2012/main" userId="S::brian.matthews@stfc.ac.uk::fe474c0b-e7fd-47b4-a043-3f9c81f7866a" providerId="AD"/>
      </p:ext>
    </p:extLst>
  </p:cmAuthor>
  <p:cmAuthor id="4" name="Frey J.G." initials="FJ" lastIdx="1" clrIdx="3">
    <p:extLst>
      <p:ext uri="{19B8F6BF-5375-455C-9EA6-DF929625EA0E}">
        <p15:presenceInfo xmlns:p15="http://schemas.microsoft.com/office/powerpoint/2012/main" userId="S::j.g.frey_soton.ac.uk#ext#@stfc365.onmicrosoft.com::d95c5003-8368-48cb-be56-62ee0fc393de" providerId="AD"/>
      </p:ext>
    </p:extLst>
  </p:cmAuthor>
  <p:cmAuthor id="5" name="Nicola Knight" initials="NK" lastIdx="1" clrIdx="4">
    <p:extLst>
      <p:ext uri="{19B8F6BF-5375-455C-9EA6-DF929625EA0E}">
        <p15:presenceInfo xmlns:p15="http://schemas.microsoft.com/office/powerpoint/2012/main" userId="S::njkk1g18@soton.ac.uk::46f00cb4-a357-4d7a-985c-a07a410a0fb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2F5D"/>
    <a:srgbClr val="F3F1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EE875A-8DB5-4295-9D76-C51B628C3F1C}" v="54" dt="2024-07-29T07:53:46.0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561" autoAdjust="0"/>
  </p:normalViewPr>
  <p:slideViewPr>
    <p:cSldViewPr snapToGrid="0">
      <p:cViewPr varScale="1">
        <p:scale>
          <a:sx n="95" d="100"/>
          <a:sy n="95" d="100"/>
        </p:scale>
        <p:origin x="473" y="55"/>
      </p:cViewPr>
      <p:guideLst>
        <p:guide orient="horz" pos="93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commentAuthors" Target="comment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gs" Target="tags/tag1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h Cheung (jc10g22)" userId="2fce5c56-2cae-4935-b739-6c2c7efd3ee9" providerId="ADAL" clId="{26EE875A-8DB5-4295-9D76-C51B628C3F1C}"/>
    <pc:docChg chg="undo custSel addSld delSld modSld modShowInfo">
      <pc:chgData name="Josh Cheung (jc10g22)" userId="2fce5c56-2cae-4935-b739-6c2c7efd3ee9" providerId="ADAL" clId="{26EE875A-8DB5-4295-9D76-C51B628C3F1C}" dt="2024-07-29T08:30:09.555" v="6579" actId="14826"/>
      <pc:docMkLst>
        <pc:docMk/>
      </pc:docMkLst>
      <pc:sldChg chg="addSp modSp mod">
        <pc:chgData name="Josh Cheung (jc10g22)" userId="2fce5c56-2cae-4935-b739-6c2c7efd3ee9" providerId="ADAL" clId="{26EE875A-8DB5-4295-9D76-C51B628C3F1C}" dt="2024-07-25T09:13:31.968" v="3101" actId="20577"/>
        <pc:sldMkLst>
          <pc:docMk/>
          <pc:sldMk cId="109857222" sldId="256"/>
        </pc:sldMkLst>
        <pc:spChg chg="mod">
          <ac:chgData name="Josh Cheung (jc10g22)" userId="2fce5c56-2cae-4935-b739-6c2c7efd3ee9" providerId="ADAL" clId="{26EE875A-8DB5-4295-9D76-C51B628C3F1C}" dt="2024-07-19T09:21:18.565" v="448" actId="1076"/>
          <ac:spMkLst>
            <pc:docMk/>
            <pc:sldMk cId="109857222" sldId="256"/>
            <ac:spMk id="2" creationId="{FDE61602-BCB8-486D-87A0-9A08EC87C271}"/>
          </ac:spMkLst>
        </pc:spChg>
        <pc:spChg chg="add mod">
          <ac:chgData name="Josh Cheung (jc10g22)" userId="2fce5c56-2cae-4935-b739-6c2c7efd3ee9" providerId="ADAL" clId="{26EE875A-8DB5-4295-9D76-C51B628C3F1C}" dt="2024-07-25T09:13:31.968" v="3101" actId="20577"/>
          <ac:spMkLst>
            <pc:docMk/>
            <pc:sldMk cId="109857222" sldId="256"/>
            <ac:spMk id="6" creationId="{1FBC8FF6-212F-B585-52EE-54B741B04DE0}"/>
          </ac:spMkLst>
        </pc:spChg>
      </pc:sldChg>
      <pc:sldChg chg="del mod modShow">
        <pc:chgData name="Josh Cheung (jc10g22)" userId="2fce5c56-2cae-4935-b739-6c2c7efd3ee9" providerId="ADAL" clId="{26EE875A-8DB5-4295-9D76-C51B628C3F1C}" dt="2024-07-22T14:48:53.885" v="608" actId="2696"/>
        <pc:sldMkLst>
          <pc:docMk/>
          <pc:sldMk cId="368426267" sldId="411"/>
        </pc:sldMkLst>
      </pc:sldChg>
      <pc:sldChg chg="mod modShow">
        <pc:chgData name="Josh Cheung (jc10g22)" userId="2fce5c56-2cae-4935-b739-6c2c7efd3ee9" providerId="ADAL" clId="{26EE875A-8DB5-4295-9D76-C51B628C3F1C}" dt="2024-07-19T08:54:03.459" v="2" actId="729"/>
        <pc:sldMkLst>
          <pc:docMk/>
          <pc:sldMk cId="3943471900" sldId="412"/>
        </pc:sldMkLst>
      </pc:sldChg>
      <pc:sldChg chg="addSp delSp modSp mod modClrScheme chgLayout">
        <pc:chgData name="Josh Cheung (jc10g22)" userId="2fce5c56-2cae-4935-b739-6c2c7efd3ee9" providerId="ADAL" clId="{26EE875A-8DB5-4295-9D76-C51B628C3F1C}" dt="2024-07-26T09:45:21.733" v="3400" actId="20577"/>
        <pc:sldMkLst>
          <pc:docMk/>
          <pc:sldMk cId="4113754858" sldId="413"/>
        </pc:sldMkLst>
        <pc:spChg chg="add mod">
          <ac:chgData name="Josh Cheung (jc10g22)" userId="2fce5c56-2cae-4935-b739-6c2c7efd3ee9" providerId="ADAL" clId="{26EE875A-8DB5-4295-9D76-C51B628C3F1C}" dt="2024-07-23T08:07:09.753" v="1207" actId="1076"/>
          <ac:spMkLst>
            <pc:docMk/>
            <pc:sldMk cId="4113754858" sldId="413"/>
            <ac:spMk id="2" creationId="{8A5F46BE-84E3-3E17-793D-46EB7CC267E5}"/>
          </ac:spMkLst>
        </pc:spChg>
        <pc:spChg chg="mod ord">
          <ac:chgData name="Josh Cheung (jc10g22)" userId="2fce5c56-2cae-4935-b739-6c2c7efd3ee9" providerId="ADAL" clId="{26EE875A-8DB5-4295-9D76-C51B628C3F1C}" dt="2024-07-22T15:40:28.469" v="1107" actId="700"/>
          <ac:spMkLst>
            <pc:docMk/>
            <pc:sldMk cId="4113754858" sldId="413"/>
            <ac:spMk id="4" creationId="{2BA34CDA-FB10-C64B-5E3D-3889821DD512}"/>
          </ac:spMkLst>
        </pc:spChg>
        <pc:spChg chg="mod ord">
          <ac:chgData name="Josh Cheung (jc10g22)" userId="2fce5c56-2cae-4935-b739-6c2c7efd3ee9" providerId="ADAL" clId="{26EE875A-8DB5-4295-9D76-C51B628C3F1C}" dt="2024-07-26T09:45:21.733" v="3400" actId="20577"/>
          <ac:spMkLst>
            <pc:docMk/>
            <pc:sldMk cId="4113754858" sldId="413"/>
            <ac:spMk id="5" creationId="{57E225B8-AB29-4662-6A1B-3DEDBE280446}"/>
          </ac:spMkLst>
        </pc:spChg>
        <pc:picChg chg="add del mod">
          <ac:chgData name="Josh Cheung (jc10g22)" userId="2fce5c56-2cae-4935-b739-6c2c7efd3ee9" providerId="ADAL" clId="{26EE875A-8DB5-4295-9D76-C51B628C3F1C}" dt="2024-07-22T15:30:09.194" v="1063" actId="21"/>
          <ac:picMkLst>
            <pc:docMk/>
            <pc:sldMk cId="4113754858" sldId="413"/>
            <ac:picMk id="3" creationId="{C70C32C9-BBDC-D390-2764-27A9B5DF8EA7}"/>
          </ac:picMkLst>
        </pc:picChg>
        <pc:picChg chg="add mod">
          <ac:chgData name="Josh Cheung (jc10g22)" userId="2fce5c56-2cae-4935-b739-6c2c7efd3ee9" providerId="ADAL" clId="{26EE875A-8DB5-4295-9D76-C51B628C3F1C}" dt="2024-07-22T15:38:04.436" v="1065" actId="26606"/>
          <ac:picMkLst>
            <pc:docMk/>
            <pc:sldMk cId="4113754858" sldId="413"/>
            <ac:picMk id="7" creationId="{3831A338-E5D0-AEDF-1479-8CDF0E0550DA}"/>
          </ac:picMkLst>
        </pc:picChg>
      </pc:sldChg>
      <pc:sldChg chg="addSp delSp modSp mod modClrScheme chgLayout modNotesTx">
        <pc:chgData name="Josh Cheung (jc10g22)" userId="2fce5c56-2cae-4935-b739-6c2c7efd3ee9" providerId="ADAL" clId="{26EE875A-8DB5-4295-9D76-C51B628C3F1C}" dt="2024-07-29T08:02:14.432" v="5752" actId="14100"/>
        <pc:sldMkLst>
          <pc:docMk/>
          <pc:sldMk cId="1405166211" sldId="414"/>
        </pc:sldMkLst>
        <pc:spChg chg="add del">
          <ac:chgData name="Josh Cheung (jc10g22)" userId="2fce5c56-2cae-4935-b739-6c2c7efd3ee9" providerId="ADAL" clId="{26EE875A-8DB5-4295-9D76-C51B628C3F1C}" dt="2024-07-23T09:52:50.782" v="1209" actId="22"/>
          <ac:spMkLst>
            <pc:docMk/>
            <pc:sldMk cId="1405166211" sldId="414"/>
            <ac:spMk id="3" creationId="{03076814-AC7B-EC59-39BA-A296CD6D3A1A}"/>
          </ac:spMkLst>
        </pc:spChg>
        <pc:spChg chg="mod">
          <ac:chgData name="Josh Cheung (jc10g22)" userId="2fce5c56-2cae-4935-b739-6c2c7efd3ee9" providerId="ADAL" clId="{26EE875A-8DB5-4295-9D76-C51B628C3F1C}" dt="2024-07-23T09:54:09.549" v="1211" actId="26606"/>
          <ac:spMkLst>
            <pc:docMk/>
            <pc:sldMk cId="1405166211" sldId="414"/>
            <ac:spMk id="4" creationId="{2BA34CDA-FB10-C64B-5E3D-3889821DD512}"/>
          </ac:spMkLst>
        </pc:spChg>
        <pc:spChg chg="mod ord">
          <ac:chgData name="Josh Cheung (jc10g22)" userId="2fce5c56-2cae-4935-b739-6c2c7efd3ee9" providerId="ADAL" clId="{26EE875A-8DB5-4295-9D76-C51B628C3F1C}" dt="2024-07-23T10:37:42.829" v="1995" actId="12"/>
          <ac:spMkLst>
            <pc:docMk/>
            <pc:sldMk cId="1405166211" sldId="414"/>
            <ac:spMk id="5" creationId="{57E225B8-AB29-4662-6A1B-3DEDBE280446}"/>
          </ac:spMkLst>
        </pc:spChg>
        <pc:picChg chg="add mod ord">
          <ac:chgData name="Josh Cheung (jc10g22)" userId="2fce5c56-2cae-4935-b739-6c2c7efd3ee9" providerId="ADAL" clId="{26EE875A-8DB5-4295-9D76-C51B628C3F1C}" dt="2024-07-29T08:02:14.432" v="5752" actId="14100"/>
          <ac:picMkLst>
            <pc:docMk/>
            <pc:sldMk cId="1405166211" sldId="414"/>
            <ac:picMk id="7" creationId="{00576721-1865-5572-8610-A6D840B9C4D8}"/>
          </ac:picMkLst>
        </pc:picChg>
      </pc:sldChg>
      <pc:sldChg chg="del mod modShow">
        <pc:chgData name="Josh Cheung (jc10g22)" userId="2fce5c56-2cae-4935-b739-6c2c7efd3ee9" providerId="ADAL" clId="{26EE875A-8DB5-4295-9D76-C51B628C3F1C}" dt="2024-07-22T15:59:17.077" v="1155" actId="2696"/>
        <pc:sldMkLst>
          <pc:docMk/>
          <pc:sldMk cId="424265095" sldId="415"/>
        </pc:sldMkLst>
      </pc:sldChg>
      <pc:sldChg chg="addSp delSp modSp mod modClrScheme chgLayout modNotesTx">
        <pc:chgData name="Josh Cheung (jc10g22)" userId="2fce5c56-2cae-4935-b739-6c2c7efd3ee9" providerId="ADAL" clId="{26EE875A-8DB5-4295-9D76-C51B628C3F1C}" dt="2024-07-29T08:12:28.579" v="6121" actId="20577"/>
        <pc:sldMkLst>
          <pc:docMk/>
          <pc:sldMk cId="2193299715" sldId="417"/>
        </pc:sldMkLst>
        <pc:spChg chg="add del mod ord">
          <ac:chgData name="Josh Cheung (jc10g22)" userId="2fce5c56-2cae-4935-b739-6c2c7efd3ee9" providerId="ADAL" clId="{26EE875A-8DB5-4295-9D76-C51B628C3F1C}" dt="2024-07-22T14:47:20.163" v="598"/>
          <ac:spMkLst>
            <pc:docMk/>
            <pc:sldMk cId="2193299715" sldId="417"/>
            <ac:spMk id="2" creationId="{1C070C5F-56C7-C227-78D4-86F2E138DD32}"/>
          </ac:spMkLst>
        </pc:spChg>
        <pc:spChg chg="mod ord">
          <ac:chgData name="Josh Cheung (jc10g22)" userId="2fce5c56-2cae-4935-b739-6c2c7efd3ee9" providerId="ADAL" clId="{26EE875A-8DB5-4295-9D76-C51B628C3F1C}" dt="2024-07-22T15:40:52.572" v="1109" actId="700"/>
          <ac:spMkLst>
            <pc:docMk/>
            <pc:sldMk cId="2193299715" sldId="417"/>
            <ac:spMk id="4" creationId="{2BA34CDA-FB10-C64B-5E3D-3889821DD512}"/>
          </ac:spMkLst>
        </pc:spChg>
        <pc:spChg chg="del mod ord">
          <ac:chgData name="Josh Cheung (jc10g22)" userId="2fce5c56-2cae-4935-b739-6c2c7efd3ee9" providerId="ADAL" clId="{26EE875A-8DB5-4295-9D76-C51B628C3F1C}" dt="2024-07-22T15:13:14.425" v="632" actId="26606"/>
          <ac:spMkLst>
            <pc:docMk/>
            <pc:sldMk cId="2193299715" sldId="417"/>
            <ac:spMk id="5" creationId="{57E225B8-AB29-4662-6A1B-3DEDBE280446}"/>
          </ac:spMkLst>
        </pc:spChg>
        <pc:spChg chg="add del mod">
          <ac:chgData name="Josh Cheung (jc10g22)" userId="2fce5c56-2cae-4935-b739-6c2c7efd3ee9" providerId="ADAL" clId="{26EE875A-8DB5-4295-9D76-C51B628C3F1C}" dt="2024-07-22T15:12:41.687" v="631" actId="22"/>
          <ac:spMkLst>
            <pc:docMk/>
            <pc:sldMk cId="2193299715" sldId="417"/>
            <ac:spMk id="8" creationId="{B8298CF0-D3A3-C40F-BC9A-587FA8535AD8}"/>
          </ac:spMkLst>
        </pc:spChg>
        <pc:spChg chg="add del mod">
          <ac:chgData name="Josh Cheung (jc10g22)" userId="2fce5c56-2cae-4935-b739-6c2c7efd3ee9" providerId="ADAL" clId="{26EE875A-8DB5-4295-9D76-C51B628C3F1C}" dt="2024-07-22T15:13:53.025" v="634"/>
          <ac:spMkLst>
            <pc:docMk/>
            <pc:sldMk cId="2193299715" sldId="417"/>
            <ac:spMk id="15" creationId="{5161B89D-BE45-9237-2179-F00B855EB830}"/>
          </ac:spMkLst>
        </pc:spChg>
        <pc:picChg chg="add del mod">
          <ac:chgData name="Josh Cheung (jc10g22)" userId="2fce5c56-2cae-4935-b739-6c2c7efd3ee9" providerId="ADAL" clId="{26EE875A-8DB5-4295-9D76-C51B628C3F1C}" dt="2024-07-22T15:10:30.610" v="627" actId="21"/>
          <ac:picMkLst>
            <pc:docMk/>
            <pc:sldMk cId="2193299715" sldId="417"/>
            <ac:picMk id="6" creationId="{FCEFE1D9-26AF-F9B0-F336-21593990BB6F}"/>
          </ac:picMkLst>
        </pc:picChg>
        <pc:picChg chg="add mod ord">
          <ac:chgData name="Josh Cheung (jc10g22)" userId="2fce5c56-2cae-4935-b739-6c2c7efd3ee9" providerId="ADAL" clId="{26EE875A-8DB5-4295-9D76-C51B628C3F1C}" dt="2024-07-22T15:41:09.142" v="1113" actId="1076"/>
          <ac:picMkLst>
            <pc:docMk/>
            <pc:sldMk cId="2193299715" sldId="417"/>
            <ac:picMk id="10" creationId="{438FDB42-33B4-C65C-3CE6-42BDFD3E9536}"/>
          </ac:picMkLst>
        </pc:picChg>
        <pc:picChg chg="add mod ord">
          <ac:chgData name="Josh Cheung (jc10g22)" userId="2fce5c56-2cae-4935-b739-6c2c7efd3ee9" providerId="ADAL" clId="{26EE875A-8DB5-4295-9D76-C51B628C3F1C}" dt="2024-07-22T15:41:03.964" v="1111" actId="1076"/>
          <ac:picMkLst>
            <pc:docMk/>
            <pc:sldMk cId="2193299715" sldId="417"/>
            <ac:picMk id="12" creationId="{87737BA8-2D1E-5E4B-F756-1467A50F0FE2}"/>
          </ac:picMkLst>
        </pc:picChg>
        <pc:picChg chg="add mod modCrop">
          <ac:chgData name="Josh Cheung (jc10g22)" userId="2fce5c56-2cae-4935-b739-6c2c7efd3ee9" providerId="ADAL" clId="{26EE875A-8DB5-4295-9D76-C51B628C3F1C}" dt="2024-07-22T15:41:10.473" v="1114" actId="1076"/>
          <ac:picMkLst>
            <pc:docMk/>
            <pc:sldMk cId="2193299715" sldId="417"/>
            <ac:picMk id="14" creationId="{47655A8B-0509-560F-33C4-7E2E83EC6A51}"/>
          </ac:picMkLst>
        </pc:picChg>
        <pc:picChg chg="add del">
          <ac:chgData name="Josh Cheung (jc10g22)" userId="2fce5c56-2cae-4935-b739-6c2c7efd3ee9" providerId="ADAL" clId="{26EE875A-8DB5-4295-9D76-C51B628C3F1C}" dt="2024-07-22T15:15:41.974" v="656" actId="22"/>
          <ac:picMkLst>
            <pc:docMk/>
            <pc:sldMk cId="2193299715" sldId="417"/>
            <ac:picMk id="17" creationId="{7479FEF7-742E-3AA6-A9FB-0C73A51A3804}"/>
          </ac:picMkLst>
        </pc:picChg>
        <pc:picChg chg="add mod">
          <ac:chgData name="Josh Cheung (jc10g22)" userId="2fce5c56-2cae-4935-b739-6c2c7efd3ee9" providerId="ADAL" clId="{26EE875A-8DB5-4295-9D76-C51B628C3F1C}" dt="2024-07-22T15:41:13.620" v="1116" actId="1076"/>
          <ac:picMkLst>
            <pc:docMk/>
            <pc:sldMk cId="2193299715" sldId="417"/>
            <ac:picMk id="19" creationId="{DE300F1A-7BE4-E22B-7933-423155548480}"/>
          </ac:picMkLst>
        </pc:picChg>
        <pc:picChg chg="add del mod">
          <ac:chgData name="Josh Cheung (jc10g22)" userId="2fce5c56-2cae-4935-b739-6c2c7efd3ee9" providerId="ADAL" clId="{26EE875A-8DB5-4295-9D76-C51B628C3F1C}" dt="2024-07-22T15:18:40.675" v="679" actId="21"/>
          <ac:picMkLst>
            <pc:docMk/>
            <pc:sldMk cId="2193299715" sldId="417"/>
            <ac:picMk id="21" creationId="{C7FE2647-6760-EC51-CF1F-AAF150284D8F}"/>
          </ac:picMkLst>
        </pc:picChg>
        <pc:picChg chg="add mod">
          <ac:chgData name="Josh Cheung (jc10g22)" userId="2fce5c56-2cae-4935-b739-6c2c7efd3ee9" providerId="ADAL" clId="{26EE875A-8DB5-4295-9D76-C51B628C3F1C}" dt="2024-07-22T15:41:11.766" v="1115" actId="1076"/>
          <ac:picMkLst>
            <pc:docMk/>
            <pc:sldMk cId="2193299715" sldId="417"/>
            <ac:picMk id="23" creationId="{8719EFF6-224F-B9D7-067B-E90BBEDAE2A0}"/>
          </ac:picMkLst>
        </pc:picChg>
      </pc:sldChg>
      <pc:sldChg chg="addSp modSp mod modClrScheme chgLayout modNotesTx">
        <pc:chgData name="Josh Cheung (jc10g22)" userId="2fce5c56-2cae-4935-b739-6c2c7efd3ee9" providerId="ADAL" clId="{26EE875A-8DB5-4295-9D76-C51B628C3F1C}" dt="2024-07-29T08:20:16.390" v="6548" actId="20577"/>
        <pc:sldMkLst>
          <pc:docMk/>
          <pc:sldMk cId="1200027270" sldId="418"/>
        </pc:sldMkLst>
        <pc:spChg chg="mod">
          <ac:chgData name="Josh Cheung (jc10g22)" userId="2fce5c56-2cae-4935-b739-6c2c7efd3ee9" providerId="ADAL" clId="{26EE875A-8DB5-4295-9D76-C51B628C3F1C}" dt="2024-07-24T15:00:12.878" v="2688" actId="26606"/>
          <ac:spMkLst>
            <pc:docMk/>
            <pc:sldMk cId="1200027270" sldId="418"/>
            <ac:spMk id="4" creationId="{2BA34CDA-FB10-C64B-5E3D-3889821DD512}"/>
          </ac:spMkLst>
        </pc:spChg>
        <pc:spChg chg="mod">
          <ac:chgData name="Josh Cheung (jc10g22)" userId="2fce5c56-2cae-4935-b739-6c2c7efd3ee9" providerId="ADAL" clId="{26EE875A-8DB5-4295-9D76-C51B628C3F1C}" dt="2024-07-29T08:20:16.390" v="6548" actId="20577"/>
          <ac:spMkLst>
            <pc:docMk/>
            <pc:sldMk cId="1200027270" sldId="418"/>
            <ac:spMk id="5" creationId="{57E225B8-AB29-4662-6A1B-3DEDBE280446}"/>
          </ac:spMkLst>
        </pc:spChg>
        <pc:picChg chg="add mod">
          <ac:chgData name="Josh Cheung (jc10g22)" userId="2fce5c56-2cae-4935-b739-6c2c7efd3ee9" providerId="ADAL" clId="{26EE875A-8DB5-4295-9D76-C51B628C3F1C}" dt="2024-07-24T15:00:15.818" v="2690" actId="962"/>
          <ac:picMkLst>
            <pc:docMk/>
            <pc:sldMk cId="1200027270" sldId="418"/>
            <ac:picMk id="3" creationId="{F2A93EB3-0FF7-4AB4-5459-FD7F170E63EC}"/>
          </ac:picMkLst>
        </pc:picChg>
      </pc:sldChg>
      <pc:sldChg chg="modSp mod">
        <pc:chgData name="Josh Cheung (jc10g22)" userId="2fce5c56-2cae-4935-b739-6c2c7efd3ee9" providerId="ADAL" clId="{26EE875A-8DB5-4295-9D76-C51B628C3F1C}" dt="2024-07-29T08:23:58.774" v="6578" actId="20577"/>
        <pc:sldMkLst>
          <pc:docMk/>
          <pc:sldMk cId="1326099576" sldId="420"/>
        </pc:sldMkLst>
        <pc:spChg chg="mod">
          <ac:chgData name="Josh Cheung (jc10g22)" userId="2fce5c56-2cae-4935-b739-6c2c7efd3ee9" providerId="ADAL" clId="{26EE875A-8DB5-4295-9D76-C51B628C3F1C}" dt="2024-07-29T08:23:58.774" v="6578" actId="20577"/>
          <ac:spMkLst>
            <pc:docMk/>
            <pc:sldMk cId="1326099576" sldId="420"/>
            <ac:spMk id="5" creationId="{57E225B8-AB29-4662-6A1B-3DEDBE280446}"/>
          </ac:spMkLst>
        </pc:spChg>
      </pc:sldChg>
      <pc:sldChg chg="del mod modShow">
        <pc:chgData name="Josh Cheung (jc10g22)" userId="2fce5c56-2cae-4935-b739-6c2c7efd3ee9" providerId="ADAL" clId="{26EE875A-8DB5-4295-9D76-C51B628C3F1C}" dt="2024-07-22T14:48:50.664" v="607" actId="2696"/>
        <pc:sldMkLst>
          <pc:docMk/>
          <pc:sldMk cId="374239265" sldId="421"/>
        </pc:sldMkLst>
      </pc:sldChg>
      <pc:sldChg chg="addSp delSp modSp add mod modClrScheme chgLayout">
        <pc:chgData name="Josh Cheung (jc10g22)" userId="2fce5c56-2cae-4935-b739-6c2c7efd3ee9" providerId="ADAL" clId="{26EE875A-8DB5-4295-9D76-C51B628C3F1C}" dt="2024-07-23T10:38:00.984" v="2008" actId="12"/>
        <pc:sldMkLst>
          <pc:docMk/>
          <pc:sldMk cId="3066409384" sldId="422"/>
        </pc:sldMkLst>
        <pc:spChg chg="add del mod ord">
          <ac:chgData name="Josh Cheung (jc10g22)" userId="2fce5c56-2cae-4935-b739-6c2c7efd3ee9" providerId="ADAL" clId="{26EE875A-8DB5-4295-9D76-C51B628C3F1C}" dt="2024-07-19T08:55:34.326" v="16"/>
          <ac:spMkLst>
            <pc:docMk/>
            <pc:sldMk cId="3066409384" sldId="422"/>
            <ac:spMk id="2" creationId="{E7391842-AC12-BB9E-369E-F52CD4F1150A}"/>
          </ac:spMkLst>
        </pc:spChg>
        <pc:spChg chg="add del mod ord">
          <ac:chgData name="Josh Cheung (jc10g22)" userId="2fce5c56-2cae-4935-b739-6c2c7efd3ee9" providerId="ADAL" clId="{26EE875A-8DB5-4295-9D76-C51B628C3F1C}" dt="2024-07-19T08:55:38.517" v="19" actId="26606"/>
          <ac:spMkLst>
            <pc:docMk/>
            <pc:sldMk cId="3066409384" sldId="422"/>
            <ac:spMk id="3" creationId="{BC1F6E7C-9098-8085-2713-E8EC555FAC03}"/>
          </ac:spMkLst>
        </pc:spChg>
        <pc:spChg chg="mod ord">
          <ac:chgData name="Josh Cheung (jc10g22)" userId="2fce5c56-2cae-4935-b739-6c2c7efd3ee9" providerId="ADAL" clId="{26EE875A-8DB5-4295-9D76-C51B628C3F1C}" dt="2024-07-19T08:55:38.517" v="19" actId="26606"/>
          <ac:spMkLst>
            <pc:docMk/>
            <pc:sldMk cId="3066409384" sldId="422"/>
            <ac:spMk id="4" creationId="{2BA34CDA-FB10-C64B-5E3D-3889821DD512}"/>
          </ac:spMkLst>
        </pc:spChg>
        <pc:spChg chg="del mod">
          <ac:chgData name="Josh Cheung (jc10g22)" userId="2fce5c56-2cae-4935-b739-6c2c7efd3ee9" providerId="ADAL" clId="{26EE875A-8DB5-4295-9D76-C51B628C3F1C}" dt="2024-07-19T08:54:57.599" v="13" actId="21"/>
          <ac:spMkLst>
            <pc:docMk/>
            <pc:sldMk cId="3066409384" sldId="422"/>
            <ac:spMk id="5" creationId="{57E225B8-AB29-4662-6A1B-3DEDBE280446}"/>
          </ac:spMkLst>
        </pc:spChg>
        <pc:spChg chg="add mod">
          <ac:chgData name="Josh Cheung (jc10g22)" userId="2fce5c56-2cae-4935-b739-6c2c7efd3ee9" providerId="ADAL" clId="{26EE875A-8DB5-4295-9D76-C51B628C3F1C}" dt="2024-07-23T10:38:00.984" v="2008" actId="12"/>
          <ac:spMkLst>
            <pc:docMk/>
            <pc:sldMk cId="3066409384" sldId="422"/>
            <ac:spMk id="12" creationId="{8BE6D109-0CD5-478A-1A65-5FA4CF3A3676}"/>
          </ac:spMkLst>
        </pc:spChg>
        <pc:picChg chg="add mod modCrop">
          <ac:chgData name="Josh Cheung (jc10g22)" userId="2fce5c56-2cae-4935-b739-6c2c7efd3ee9" providerId="ADAL" clId="{26EE875A-8DB5-4295-9D76-C51B628C3F1C}" dt="2024-07-19T08:55:48.342" v="22" actId="18131"/>
          <ac:picMkLst>
            <pc:docMk/>
            <pc:sldMk cId="3066409384" sldId="422"/>
            <ac:picMk id="7" creationId="{84FCDE39-380E-0F86-961C-5153DD92D14D}"/>
          </ac:picMkLst>
        </pc:picChg>
      </pc:sldChg>
      <pc:sldChg chg="addSp delSp modSp add mod modClrScheme chgLayout modNotesTx">
        <pc:chgData name="Josh Cheung (jc10g22)" userId="2fce5c56-2cae-4935-b739-6c2c7efd3ee9" providerId="ADAL" clId="{26EE875A-8DB5-4295-9D76-C51B628C3F1C}" dt="2024-07-26T10:14:30.133" v="4140" actId="20577"/>
        <pc:sldMkLst>
          <pc:docMk/>
          <pc:sldMk cId="951503633" sldId="423"/>
        </pc:sldMkLst>
        <pc:spChg chg="mod ord">
          <ac:chgData name="Josh Cheung (jc10g22)" userId="2fce5c56-2cae-4935-b739-6c2c7efd3ee9" providerId="ADAL" clId="{26EE875A-8DB5-4295-9D76-C51B628C3F1C}" dt="2024-07-22T15:40:44.990" v="1108" actId="700"/>
          <ac:spMkLst>
            <pc:docMk/>
            <pc:sldMk cId="951503633" sldId="423"/>
            <ac:spMk id="2" creationId="{EEC14842-9617-9B41-B4FC-6E7ECB2ED09E}"/>
          </ac:spMkLst>
        </pc:spChg>
        <pc:spChg chg="add del mod ord">
          <ac:chgData name="Josh Cheung (jc10g22)" userId="2fce5c56-2cae-4935-b739-6c2c7efd3ee9" providerId="ADAL" clId="{26EE875A-8DB5-4295-9D76-C51B628C3F1C}" dt="2024-07-25T08:55:45.325" v="2807" actId="21"/>
          <ac:spMkLst>
            <pc:docMk/>
            <pc:sldMk cId="951503633" sldId="423"/>
            <ac:spMk id="10" creationId="{41D1C563-11D0-E3A0-1736-7781D1A8A7BF}"/>
          </ac:spMkLst>
        </pc:spChg>
        <pc:picChg chg="add mod">
          <ac:chgData name="Josh Cheung (jc10g22)" userId="2fce5c56-2cae-4935-b739-6c2c7efd3ee9" providerId="ADAL" clId="{26EE875A-8DB5-4295-9D76-C51B628C3F1C}" dt="2024-07-22T14:48:21.698" v="602" actId="1076"/>
          <ac:picMkLst>
            <pc:docMk/>
            <pc:sldMk cId="951503633" sldId="423"/>
            <ac:picMk id="4" creationId="{44BC5806-1100-6BF6-4993-31054874581B}"/>
          </ac:picMkLst>
        </pc:picChg>
        <pc:picChg chg="add mod">
          <ac:chgData name="Josh Cheung (jc10g22)" userId="2fce5c56-2cae-4935-b739-6c2c7efd3ee9" providerId="ADAL" clId="{26EE875A-8DB5-4295-9D76-C51B628C3F1C}" dt="2024-07-22T14:48:29.954" v="606" actId="1076"/>
          <ac:picMkLst>
            <pc:docMk/>
            <pc:sldMk cId="951503633" sldId="423"/>
            <ac:picMk id="9" creationId="{77E04407-C3B3-775A-3B75-19E776B99241}"/>
          </ac:picMkLst>
        </pc:picChg>
        <pc:picChg chg="del">
          <ac:chgData name="Josh Cheung (jc10g22)" userId="2fce5c56-2cae-4935-b739-6c2c7efd3ee9" providerId="ADAL" clId="{26EE875A-8DB5-4295-9D76-C51B628C3F1C}" dt="2024-07-22T14:46:23.277" v="589" actId="21"/>
          <ac:picMkLst>
            <pc:docMk/>
            <pc:sldMk cId="951503633" sldId="423"/>
            <ac:picMk id="12" creationId="{091A4379-AE0D-01CA-85DA-D27D7A510A53}"/>
          </ac:picMkLst>
        </pc:picChg>
        <pc:picChg chg="del">
          <ac:chgData name="Josh Cheung (jc10g22)" userId="2fce5c56-2cae-4935-b739-6c2c7efd3ee9" providerId="ADAL" clId="{26EE875A-8DB5-4295-9D76-C51B628C3F1C}" dt="2024-07-22T14:46:25.047" v="590" actId="21"/>
          <ac:picMkLst>
            <pc:docMk/>
            <pc:sldMk cId="951503633" sldId="423"/>
            <ac:picMk id="14" creationId="{C25B11AE-3248-EA80-389C-D5CB9682CC6B}"/>
          </ac:picMkLst>
        </pc:picChg>
      </pc:sldChg>
      <pc:sldChg chg="addSp delSp modSp new mod modClrScheme chgLayout modNotesTx">
        <pc:chgData name="Josh Cheung (jc10g22)" userId="2fce5c56-2cae-4935-b739-6c2c7efd3ee9" providerId="ADAL" clId="{26EE875A-8DB5-4295-9D76-C51B628C3F1C}" dt="2024-07-29T08:16:47.139" v="6257" actId="20577"/>
        <pc:sldMkLst>
          <pc:docMk/>
          <pc:sldMk cId="461765424" sldId="424"/>
        </pc:sldMkLst>
        <pc:spChg chg="mod">
          <ac:chgData name="Josh Cheung (jc10g22)" userId="2fce5c56-2cae-4935-b739-6c2c7efd3ee9" providerId="ADAL" clId="{26EE875A-8DB5-4295-9D76-C51B628C3F1C}" dt="2024-07-23T10:27:19.603" v="1770" actId="26606"/>
          <ac:spMkLst>
            <pc:docMk/>
            <pc:sldMk cId="461765424" sldId="424"/>
            <ac:spMk id="2" creationId="{538170A4-ED72-2D8D-8F93-A4B56C8BB856}"/>
          </ac:spMkLst>
        </pc:spChg>
        <pc:spChg chg="mod ord">
          <ac:chgData name="Josh Cheung (jc10g22)" userId="2fce5c56-2cae-4935-b739-6c2c7efd3ee9" providerId="ADAL" clId="{26EE875A-8DB5-4295-9D76-C51B628C3F1C}" dt="2024-07-29T08:16:47.139" v="6257" actId="20577"/>
          <ac:spMkLst>
            <pc:docMk/>
            <pc:sldMk cId="461765424" sldId="424"/>
            <ac:spMk id="3" creationId="{F8F97817-317E-638C-9B41-E7CBCC73E7E8}"/>
          </ac:spMkLst>
        </pc:spChg>
        <pc:spChg chg="add mod">
          <ac:chgData name="Josh Cheung (jc10g22)" userId="2fce5c56-2cae-4935-b739-6c2c7efd3ee9" providerId="ADAL" clId="{26EE875A-8DB5-4295-9D76-C51B628C3F1C}" dt="2024-07-25T09:12:15.015" v="3096" actId="20577"/>
          <ac:spMkLst>
            <pc:docMk/>
            <pc:sldMk cId="461765424" sldId="424"/>
            <ac:spMk id="4" creationId="{105FC595-042A-9940-D19A-D7C5D70C8293}"/>
          </ac:spMkLst>
        </pc:spChg>
        <pc:graphicFrameChg chg="add del mod">
          <ac:chgData name="Josh Cheung (jc10g22)" userId="2fce5c56-2cae-4935-b739-6c2c7efd3ee9" providerId="ADAL" clId="{26EE875A-8DB5-4295-9D76-C51B628C3F1C}" dt="2024-07-23T10:28:47.191" v="1773" actId="21"/>
          <ac:graphicFrameMkLst>
            <pc:docMk/>
            <pc:sldMk cId="461765424" sldId="424"/>
            <ac:graphicFrameMk id="6" creationId="{9D87A090-A323-12D2-CFB6-6CA5CC68E5B5}"/>
          </ac:graphicFrameMkLst>
        </pc:graphicFrameChg>
        <pc:graphicFrameChg chg="add del mod">
          <ac:chgData name="Josh Cheung (jc10g22)" userId="2fce5c56-2cae-4935-b739-6c2c7efd3ee9" providerId="ADAL" clId="{26EE875A-8DB5-4295-9D76-C51B628C3F1C}" dt="2024-07-23T10:28:49.511" v="1775"/>
          <ac:graphicFrameMkLst>
            <pc:docMk/>
            <pc:sldMk cId="461765424" sldId="424"/>
            <ac:graphicFrameMk id="7" creationId="{0F4687D9-3C79-F2AD-DDA1-5112F0C8FF84}"/>
          </ac:graphicFrameMkLst>
        </pc:graphicFrameChg>
        <pc:graphicFrameChg chg="add mod modGraphic">
          <ac:chgData name="Josh Cheung (jc10g22)" userId="2fce5c56-2cae-4935-b739-6c2c7efd3ee9" providerId="ADAL" clId="{26EE875A-8DB5-4295-9D76-C51B628C3F1C}" dt="2024-07-23T10:33:19.048" v="1817" actId="122"/>
          <ac:graphicFrameMkLst>
            <pc:docMk/>
            <pc:sldMk cId="461765424" sldId="424"/>
            <ac:graphicFrameMk id="8" creationId="{37987517-D813-5B5A-36F1-1B739251A660}"/>
          </ac:graphicFrameMkLst>
        </pc:graphicFrameChg>
        <pc:picChg chg="add mod">
          <ac:chgData name="Josh Cheung (jc10g22)" userId="2fce5c56-2cae-4935-b739-6c2c7efd3ee9" providerId="ADAL" clId="{26EE875A-8DB5-4295-9D76-C51B628C3F1C}" dt="2024-07-29T08:16:23.998" v="6207" actId="14826"/>
          <ac:picMkLst>
            <pc:docMk/>
            <pc:sldMk cId="461765424" sldId="424"/>
            <ac:picMk id="5" creationId="{375CAEC9-5DD3-37B9-9F42-00BEE2FE71F5}"/>
          </ac:picMkLst>
        </pc:picChg>
      </pc:sldChg>
      <pc:sldChg chg="addSp delSp modSp add mod modClrScheme chgLayout modNotesTx">
        <pc:chgData name="Josh Cheung (jc10g22)" userId="2fce5c56-2cae-4935-b739-6c2c7efd3ee9" providerId="ADAL" clId="{26EE875A-8DB5-4295-9D76-C51B628C3F1C}" dt="2024-07-29T08:15:20.891" v="6205" actId="20577"/>
        <pc:sldMkLst>
          <pc:docMk/>
          <pc:sldMk cId="2353091402" sldId="425"/>
        </pc:sldMkLst>
        <pc:spChg chg="add mod">
          <ac:chgData name="Josh Cheung (jc10g22)" userId="2fce5c56-2cae-4935-b739-6c2c7efd3ee9" providerId="ADAL" clId="{26EE875A-8DB5-4295-9D76-C51B628C3F1C}" dt="2024-07-26T10:18:37.493" v="4799" actId="122"/>
          <ac:spMkLst>
            <pc:docMk/>
            <pc:sldMk cId="2353091402" sldId="425"/>
            <ac:spMk id="2" creationId="{AFA16ED3-BF0D-4071-D8DD-D5C11E6A8375}"/>
          </ac:spMkLst>
        </pc:spChg>
        <pc:spChg chg="add del mod">
          <ac:chgData name="Josh Cheung (jc10g22)" userId="2fce5c56-2cae-4935-b739-6c2c7efd3ee9" providerId="ADAL" clId="{26EE875A-8DB5-4295-9D76-C51B628C3F1C}" dt="2024-07-22T15:24:15.629" v="905" actId="3680"/>
          <ac:spMkLst>
            <pc:docMk/>
            <pc:sldMk cId="2353091402" sldId="425"/>
            <ac:spMk id="3" creationId="{51C90616-8523-A975-BA8B-FC6217286812}"/>
          </ac:spMkLst>
        </pc:spChg>
        <pc:spChg chg="mod ord">
          <ac:chgData name="Josh Cheung (jc10g22)" userId="2fce5c56-2cae-4935-b739-6c2c7efd3ee9" providerId="ADAL" clId="{26EE875A-8DB5-4295-9D76-C51B628C3F1C}" dt="2024-07-22T15:41:31.369" v="1121" actId="700"/>
          <ac:spMkLst>
            <pc:docMk/>
            <pc:sldMk cId="2353091402" sldId="425"/>
            <ac:spMk id="4" creationId="{2BA34CDA-FB10-C64B-5E3D-3889821DD512}"/>
          </ac:spMkLst>
        </pc:spChg>
        <pc:spChg chg="add del mod">
          <ac:chgData name="Josh Cheung (jc10g22)" userId="2fce5c56-2cae-4935-b739-6c2c7efd3ee9" providerId="ADAL" clId="{26EE875A-8DB5-4295-9D76-C51B628C3F1C}" dt="2024-07-22T15:29:59.203" v="1061" actId="21"/>
          <ac:spMkLst>
            <pc:docMk/>
            <pc:sldMk cId="2353091402" sldId="425"/>
            <ac:spMk id="8" creationId="{75690712-AA71-76AA-4E4D-41AE7086F5BE}"/>
          </ac:spMkLst>
        </pc:spChg>
        <pc:spChg chg="add del mod ord">
          <ac:chgData name="Josh Cheung (jc10g22)" userId="2fce5c56-2cae-4935-b739-6c2c7efd3ee9" providerId="ADAL" clId="{26EE875A-8DB5-4295-9D76-C51B628C3F1C}" dt="2024-07-22T15:41:21.650" v="1118" actId="700"/>
          <ac:spMkLst>
            <pc:docMk/>
            <pc:sldMk cId="2353091402" sldId="425"/>
            <ac:spMk id="9" creationId="{684D3C6E-244A-79AB-0C2E-6472351E0962}"/>
          </ac:spMkLst>
        </pc:spChg>
        <pc:spChg chg="add del mod ord">
          <ac:chgData name="Josh Cheung (jc10g22)" userId="2fce5c56-2cae-4935-b739-6c2c7efd3ee9" providerId="ADAL" clId="{26EE875A-8DB5-4295-9D76-C51B628C3F1C}" dt="2024-07-22T15:41:44.071" v="1123" actId="21"/>
          <ac:spMkLst>
            <pc:docMk/>
            <pc:sldMk cId="2353091402" sldId="425"/>
            <ac:spMk id="11" creationId="{210E2B38-663F-4D68-C3EB-A38D11E598AC}"/>
          </ac:spMkLst>
        </pc:spChg>
        <pc:graphicFrameChg chg="add mod ord modGraphic">
          <ac:chgData name="Josh Cheung (jc10g22)" userId="2fce5c56-2cae-4935-b739-6c2c7efd3ee9" providerId="ADAL" clId="{26EE875A-8DB5-4295-9D76-C51B628C3F1C}" dt="2024-07-25T09:11:35.990" v="3059" actId="20577"/>
          <ac:graphicFrameMkLst>
            <pc:docMk/>
            <pc:sldMk cId="2353091402" sldId="425"/>
            <ac:graphicFrameMk id="5" creationId="{5C6D1C67-997C-6018-16A8-D54AC4C9BF05}"/>
          </ac:graphicFrameMkLst>
        </pc:graphicFrameChg>
        <pc:picChg chg="add mod">
          <ac:chgData name="Josh Cheung (jc10g22)" userId="2fce5c56-2cae-4935-b739-6c2c7efd3ee9" providerId="ADAL" clId="{26EE875A-8DB5-4295-9D76-C51B628C3F1C}" dt="2024-07-22T15:42:05.219" v="1128" actId="1076"/>
          <ac:picMkLst>
            <pc:docMk/>
            <pc:sldMk cId="2353091402" sldId="425"/>
            <ac:picMk id="6" creationId="{9F8C4FA6-D56E-AD0B-C1BE-9E0136DE72B5}"/>
          </ac:picMkLst>
        </pc:picChg>
        <pc:picChg chg="del">
          <ac:chgData name="Josh Cheung (jc10g22)" userId="2fce5c56-2cae-4935-b739-6c2c7efd3ee9" providerId="ADAL" clId="{26EE875A-8DB5-4295-9D76-C51B628C3F1C}" dt="2024-07-22T15:29:53.504" v="1059" actId="21"/>
          <ac:picMkLst>
            <pc:docMk/>
            <pc:sldMk cId="2353091402" sldId="425"/>
            <ac:picMk id="10" creationId="{438FDB42-33B4-C65C-3CE6-42BDFD3E9536}"/>
          </ac:picMkLst>
        </pc:picChg>
        <pc:picChg chg="del">
          <ac:chgData name="Josh Cheung (jc10g22)" userId="2fce5c56-2cae-4935-b739-6c2c7efd3ee9" providerId="ADAL" clId="{26EE875A-8DB5-4295-9D76-C51B628C3F1C}" dt="2024-07-22T15:24:02.994" v="904" actId="21"/>
          <ac:picMkLst>
            <pc:docMk/>
            <pc:sldMk cId="2353091402" sldId="425"/>
            <ac:picMk id="12" creationId="{87737BA8-2D1E-5E4B-F756-1467A50F0FE2}"/>
          </ac:picMkLst>
        </pc:picChg>
        <pc:picChg chg="del">
          <ac:chgData name="Josh Cheung (jc10g22)" userId="2fce5c56-2cae-4935-b739-6c2c7efd3ee9" providerId="ADAL" clId="{26EE875A-8DB5-4295-9D76-C51B628C3F1C}" dt="2024-07-22T15:24:02.994" v="904" actId="21"/>
          <ac:picMkLst>
            <pc:docMk/>
            <pc:sldMk cId="2353091402" sldId="425"/>
            <ac:picMk id="14" creationId="{47655A8B-0509-560F-33C4-7E2E83EC6A51}"/>
          </ac:picMkLst>
        </pc:picChg>
        <pc:picChg chg="del">
          <ac:chgData name="Josh Cheung (jc10g22)" userId="2fce5c56-2cae-4935-b739-6c2c7efd3ee9" providerId="ADAL" clId="{26EE875A-8DB5-4295-9D76-C51B628C3F1C}" dt="2024-07-22T15:24:02.994" v="904" actId="21"/>
          <ac:picMkLst>
            <pc:docMk/>
            <pc:sldMk cId="2353091402" sldId="425"/>
            <ac:picMk id="19" creationId="{DE300F1A-7BE4-E22B-7933-423155548480}"/>
          </ac:picMkLst>
        </pc:picChg>
        <pc:picChg chg="del">
          <ac:chgData name="Josh Cheung (jc10g22)" userId="2fce5c56-2cae-4935-b739-6c2c7efd3ee9" providerId="ADAL" clId="{26EE875A-8DB5-4295-9D76-C51B628C3F1C}" dt="2024-07-22T15:24:02.994" v="904" actId="21"/>
          <ac:picMkLst>
            <pc:docMk/>
            <pc:sldMk cId="2353091402" sldId="425"/>
            <ac:picMk id="23" creationId="{8719EFF6-224F-B9D7-067B-E90BBEDAE2A0}"/>
          </ac:picMkLst>
        </pc:picChg>
      </pc:sldChg>
      <pc:sldChg chg="addSp delSp modSp new mod chgLayout modNotesTx">
        <pc:chgData name="Josh Cheung (jc10g22)" userId="2fce5c56-2cae-4935-b739-6c2c7efd3ee9" providerId="ADAL" clId="{26EE875A-8DB5-4295-9D76-C51B628C3F1C}" dt="2024-07-26T10:20:19.391" v="5102" actId="20577"/>
        <pc:sldMkLst>
          <pc:docMk/>
          <pc:sldMk cId="1651775693" sldId="426"/>
        </pc:sldMkLst>
        <pc:spChg chg="mod ord">
          <ac:chgData name="Josh Cheung (jc10g22)" userId="2fce5c56-2cae-4935-b739-6c2c7efd3ee9" providerId="ADAL" clId="{26EE875A-8DB5-4295-9D76-C51B628C3F1C}" dt="2024-07-23T10:36:13.994" v="1831" actId="700"/>
          <ac:spMkLst>
            <pc:docMk/>
            <pc:sldMk cId="1651775693" sldId="426"/>
            <ac:spMk id="2" creationId="{54A9A431-7FDF-845C-8C1F-DF49BF77D160}"/>
          </ac:spMkLst>
        </pc:spChg>
        <pc:spChg chg="add del">
          <ac:chgData name="Josh Cheung (jc10g22)" userId="2fce5c56-2cae-4935-b739-6c2c7efd3ee9" providerId="ADAL" clId="{26EE875A-8DB5-4295-9D76-C51B628C3F1C}" dt="2024-07-23T10:35:14.274" v="1819"/>
          <ac:spMkLst>
            <pc:docMk/>
            <pc:sldMk cId="1651775693" sldId="426"/>
            <ac:spMk id="3" creationId="{4E598C70-149E-FF03-C7A9-5DA78EB66963}"/>
          </ac:spMkLst>
        </pc:spChg>
        <pc:spChg chg="del">
          <ac:chgData name="Josh Cheung (jc10g22)" userId="2fce5c56-2cae-4935-b739-6c2c7efd3ee9" providerId="ADAL" clId="{26EE875A-8DB5-4295-9D76-C51B628C3F1C}" dt="2024-07-22T15:42:50.401" v="1130"/>
          <ac:spMkLst>
            <pc:docMk/>
            <pc:sldMk cId="1651775693" sldId="426"/>
            <ac:spMk id="3" creationId="{F9EA537F-32E7-DC94-D1EF-7C72836DA016}"/>
          </ac:spMkLst>
        </pc:spChg>
        <pc:spChg chg="add del mod">
          <ac:chgData name="Josh Cheung (jc10g22)" userId="2fce5c56-2cae-4935-b739-6c2c7efd3ee9" providerId="ADAL" clId="{26EE875A-8DB5-4295-9D76-C51B628C3F1C}" dt="2024-07-23T10:35:46.052" v="1824"/>
          <ac:spMkLst>
            <pc:docMk/>
            <pc:sldMk cId="1651775693" sldId="426"/>
            <ac:spMk id="4" creationId="{1C4BF6BC-398E-7FEB-C412-36AD2E2CA137}"/>
          </ac:spMkLst>
        </pc:spChg>
        <pc:spChg chg="add mod">
          <ac:chgData name="Josh Cheung (jc10g22)" userId="2fce5c56-2cae-4935-b739-6c2c7efd3ee9" providerId="ADAL" clId="{26EE875A-8DB5-4295-9D76-C51B628C3F1C}" dt="2024-07-23T10:46:39.975" v="2230" actId="20577"/>
          <ac:spMkLst>
            <pc:docMk/>
            <pc:sldMk cId="1651775693" sldId="426"/>
            <ac:spMk id="13" creationId="{5AA6FE81-FFC0-5269-B778-AA88046E25ED}"/>
          </ac:spMkLst>
        </pc:spChg>
        <pc:spChg chg="add mod">
          <ac:chgData name="Josh Cheung (jc10g22)" userId="2fce5c56-2cae-4935-b739-6c2c7efd3ee9" providerId="ADAL" clId="{26EE875A-8DB5-4295-9D76-C51B628C3F1C}" dt="2024-07-23T10:41:27.897" v="2134" actId="1076"/>
          <ac:spMkLst>
            <pc:docMk/>
            <pc:sldMk cId="1651775693" sldId="426"/>
            <ac:spMk id="14" creationId="{235349C2-C243-8170-BE0A-629591871217}"/>
          </ac:spMkLst>
        </pc:spChg>
        <pc:spChg chg="add mod">
          <ac:chgData name="Josh Cheung (jc10g22)" userId="2fce5c56-2cae-4935-b739-6c2c7efd3ee9" providerId="ADAL" clId="{26EE875A-8DB5-4295-9D76-C51B628C3F1C}" dt="2024-07-23T10:42:05.608" v="2146" actId="1076"/>
          <ac:spMkLst>
            <pc:docMk/>
            <pc:sldMk cId="1651775693" sldId="426"/>
            <ac:spMk id="15" creationId="{E5F7D6CE-3F0A-DDF5-5727-C4011FF4590A}"/>
          </ac:spMkLst>
        </pc:spChg>
        <pc:picChg chg="add mod ord">
          <ac:chgData name="Josh Cheung (jc10g22)" userId="2fce5c56-2cae-4935-b739-6c2c7efd3ee9" providerId="ADAL" clId="{26EE875A-8DB5-4295-9D76-C51B628C3F1C}" dt="2024-07-23T10:37:15.495" v="1990" actId="1076"/>
          <ac:picMkLst>
            <pc:docMk/>
            <pc:sldMk cId="1651775693" sldId="426"/>
            <ac:picMk id="6" creationId="{675BCB42-AA54-7A54-33B1-C54A4A8E94D5}"/>
          </ac:picMkLst>
        </pc:picChg>
        <pc:picChg chg="add del mod">
          <ac:chgData name="Josh Cheung (jc10g22)" userId="2fce5c56-2cae-4935-b739-6c2c7efd3ee9" providerId="ADAL" clId="{26EE875A-8DB5-4295-9D76-C51B628C3F1C}" dt="2024-07-23T10:35:38.895" v="1823"/>
          <ac:picMkLst>
            <pc:docMk/>
            <pc:sldMk cId="1651775693" sldId="426"/>
            <ac:picMk id="7" creationId="{5E86894E-EC43-BA32-4CD7-FA1F46BE99E1}"/>
          </ac:picMkLst>
        </pc:picChg>
        <pc:picChg chg="add del mod">
          <ac:chgData name="Josh Cheung (jc10g22)" userId="2fce5c56-2cae-4935-b739-6c2c7efd3ee9" providerId="ADAL" clId="{26EE875A-8DB5-4295-9D76-C51B628C3F1C}" dt="2024-07-22T15:43:40.017" v="1136"/>
          <ac:picMkLst>
            <pc:docMk/>
            <pc:sldMk cId="1651775693" sldId="426"/>
            <ac:picMk id="8" creationId="{FB43F106-6DD2-7851-216B-1190C5E8F656}"/>
          </ac:picMkLst>
        </pc:picChg>
        <pc:picChg chg="add del mod">
          <ac:chgData name="Josh Cheung (jc10g22)" userId="2fce5c56-2cae-4935-b739-6c2c7efd3ee9" providerId="ADAL" clId="{26EE875A-8DB5-4295-9D76-C51B628C3F1C}" dt="2024-07-23T10:35:37.990" v="1822"/>
          <ac:picMkLst>
            <pc:docMk/>
            <pc:sldMk cId="1651775693" sldId="426"/>
            <ac:picMk id="9" creationId="{3081C0BD-7E3F-F86D-0B29-CA188A73D1A6}"/>
          </ac:picMkLst>
        </pc:picChg>
        <pc:picChg chg="add mod">
          <ac:chgData name="Josh Cheung (jc10g22)" userId="2fce5c56-2cae-4935-b739-6c2c7efd3ee9" providerId="ADAL" clId="{26EE875A-8DB5-4295-9D76-C51B628C3F1C}" dt="2024-07-23T10:42:02.251" v="2145" actId="1076"/>
          <ac:picMkLst>
            <pc:docMk/>
            <pc:sldMk cId="1651775693" sldId="426"/>
            <ac:picMk id="10" creationId="{DCD1E981-6D6B-3C14-5E4F-A74F6141CC47}"/>
          </ac:picMkLst>
        </pc:picChg>
        <pc:picChg chg="add mod ord">
          <ac:chgData name="Josh Cheung (jc10g22)" userId="2fce5c56-2cae-4935-b739-6c2c7efd3ee9" providerId="ADAL" clId="{26EE875A-8DB5-4295-9D76-C51B628C3F1C}" dt="2024-07-23T10:36:13.994" v="1831" actId="700"/>
          <ac:picMkLst>
            <pc:docMk/>
            <pc:sldMk cId="1651775693" sldId="426"/>
            <ac:picMk id="12" creationId="{7B885A58-2436-B308-4887-494D2A45CB12}"/>
          </ac:picMkLst>
        </pc:picChg>
      </pc:sldChg>
      <pc:sldChg chg="addSp delSp modSp new mod modNotesTx">
        <pc:chgData name="Josh Cheung (jc10g22)" userId="2fce5c56-2cae-4935-b739-6c2c7efd3ee9" providerId="ADAL" clId="{26EE875A-8DB5-4295-9D76-C51B628C3F1C}" dt="2024-07-29T08:19:37.678" v="6436" actId="20577"/>
        <pc:sldMkLst>
          <pc:docMk/>
          <pc:sldMk cId="1171345364" sldId="427"/>
        </pc:sldMkLst>
        <pc:spChg chg="mod">
          <ac:chgData name="Josh Cheung (jc10g22)" userId="2fce5c56-2cae-4935-b739-6c2c7efd3ee9" providerId="ADAL" clId="{26EE875A-8DB5-4295-9D76-C51B628C3F1C}" dt="2024-07-24T14:54:03.931" v="2442" actId="20577"/>
          <ac:spMkLst>
            <pc:docMk/>
            <pc:sldMk cId="1171345364" sldId="427"/>
            <ac:spMk id="2" creationId="{88A4EC63-9424-351A-C7FC-8BE31CBCA409}"/>
          </ac:spMkLst>
        </pc:spChg>
        <pc:spChg chg="del mod">
          <ac:chgData name="Josh Cheung (jc10g22)" userId="2fce5c56-2cae-4935-b739-6c2c7efd3ee9" providerId="ADAL" clId="{26EE875A-8DB5-4295-9D76-C51B628C3F1C}" dt="2024-07-24T14:54:19.614" v="2444"/>
          <ac:spMkLst>
            <pc:docMk/>
            <pc:sldMk cId="1171345364" sldId="427"/>
            <ac:spMk id="3" creationId="{99E9277B-C55C-3013-3531-2A341E39D706}"/>
          </ac:spMkLst>
        </pc:spChg>
        <pc:spChg chg="add mod">
          <ac:chgData name="Josh Cheung (jc10g22)" userId="2fce5c56-2cae-4935-b739-6c2c7efd3ee9" providerId="ADAL" clId="{26EE875A-8DB5-4295-9D76-C51B628C3F1C}" dt="2024-07-29T08:19:37.678" v="6436" actId="20577"/>
          <ac:spMkLst>
            <pc:docMk/>
            <pc:sldMk cId="1171345364" sldId="427"/>
            <ac:spMk id="6" creationId="{7B71E724-0427-9017-4557-DB4A93512EC9}"/>
          </ac:spMkLst>
        </pc:spChg>
        <pc:picChg chg="add mod">
          <ac:chgData name="Josh Cheung (jc10g22)" userId="2fce5c56-2cae-4935-b739-6c2c7efd3ee9" providerId="ADAL" clId="{26EE875A-8DB5-4295-9D76-C51B628C3F1C}" dt="2024-07-24T14:55:21.980" v="2563" actId="14100"/>
          <ac:picMkLst>
            <pc:docMk/>
            <pc:sldMk cId="1171345364" sldId="427"/>
            <ac:picMk id="5" creationId="{5D5F7495-6324-709D-9A5A-368F2613F207}"/>
          </ac:picMkLst>
        </pc:picChg>
      </pc:sldChg>
      <pc:sldChg chg="addSp delSp modSp new mod modClrScheme chgLayout modNotesTx">
        <pc:chgData name="Josh Cheung (jc10g22)" userId="2fce5c56-2cae-4935-b739-6c2c7efd3ee9" providerId="ADAL" clId="{26EE875A-8DB5-4295-9D76-C51B628C3F1C}" dt="2024-07-29T08:04:31.180" v="5790" actId="20577"/>
        <pc:sldMkLst>
          <pc:docMk/>
          <pc:sldMk cId="1562624083" sldId="428"/>
        </pc:sldMkLst>
        <pc:spChg chg="mod ord">
          <ac:chgData name="Josh Cheung (jc10g22)" userId="2fce5c56-2cae-4935-b739-6c2c7efd3ee9" providerId="ADAL" clId="{26EE875A-8DB5-4295-9D76-C51B628C3F1C}" dt="2024-07-25T08:58:18.845" v="2833" actId="700"/>
          <ac:spMkLst>
            <pc:docMk/>
            <pc:sldMk cId="1562624083" sldId="428"/>
            <ac:spMk id="2" creationId="{D5E08579-58F6-8B9A-31CB-74D098671751}"/>
          </ac:spMkLst>
        </pc:spChg>
        <pc:spChg chg="del">
          <ac:chgData name="Josh Cheung (jc10g22)" userId="2fce5c56-2cae-4935-b739-6c2c7efd3ee9" providerId="ADAL" clId="{26EE875A-8DB5-4295-9D76-C51B628C3F1C}" dt="2024-07-25T08:58:05.417" v="2831" actId="21"/>
          <ac:spMkLst>
            <pc:docMk/>
            <pc:sldMk cId="1562624083" sldId="428"/>
            <ac:spMk id="3" creationId="{ECEB0359-C429-BE27-EF6A-A27FAA5C5150}"/>
          </ac:spMkLst>
        </pc:spChg>
        <pc:spChg chg="del">
          <ac:chgData name="Josh Cheung (jc10g22)" userId="2fce5c56-2cae-4935-b739-6c2c7efd3ee9" providerId="ADAL" clId="{26EE875A-8DB5-4295-9D76-C51B628C3F1C}" dt="2024-07-25T08:58:07.294" v="2832" actId="21"/>
          <ac:spMkLst>
            <pc:docMk/>
            <pc:sldMk cId="1562624083" sldId="428"/>
            <ac:spMk id="4" creationId="{91F81550-DB80-8ADD-9687-AC62165AE55B}"/>
          </ac:spMkLst>
        </pc:spChg>
        <pc:spChg chg="add mod ord">
          <ac:chgData name="Josh Cheung (jc10g22)" userId="2fce5c56-2cae-4935-b739-6c2c7efd3ee9" providerId="ADAL" clId="{26EE875A-8DB5-4295-9D76-C51B628C3F1C}" dt="2024-07-25T09:07:23.525" v="2974" actId="27636"/>
          <ac:spMkLst>
            <pc:docMk/>
            <pc:sldMk cId="1562624083" sldId="428"/>
            <ac:spMk id="5" creationId="{161DBA82-7677-02EA-DA45-0BD6004755DB}"/>
          </ac:spMkLst>
        </pc:spChg>
        <pc:spChg chg="add mod">
          <ac:chgData name="Josh Cheung (jc10g22)" userId="2fce5c56-2cae-4935-b739-6c2c7efd3ee9" providerId="ADAL" clId="{26EE875A-8DB5-4295-9D76-C51B628C3F1C}" dt="2024-07-25T09:05:50.314" v="2965" actId="404"/>
          <ac:spMkLst>
            <pc:docMk/>
            <pc:sldMk cId="1562624083" sldId="428"/>
            <ac:spMk id="6" creationId="{DAA44D24-6CF1-DEAA-F679-C73D01C51F10}"/>
          </ac:spMkLst>
        </pc:spChg>
        <pc:spChg chg="add mod">
          <ac:chgData name="Josh Cheung (jc10g22)" userId="2fce5c56-2cae-4935-b739-6c2c7efd3ee9" providerId="ADAL" clId="{26EE875A-8DB5-4295-9D76-C51B628C3F1C}" dt="2024-07-29T08:02:58.925" v="5755" actId="14100"/>
          <ac:spMkLst>
            <pc:docMk/>
            <pc:sldMk cId="1562624083" sldId="428"/>
            <ac:spMk id="9" creationId="{33463C15-FE33-C487-C84C-B0BBE9FAC606}"/>
          </ac:spMkLst>
        </pc:spChg>
        <pc:picChg chg="add mod">
          <ac:chgData name="Josh Cheung (jc10g22)" userId="2fce5c56-2cae-4935-b739-6c2c7efd3ee9" providerId="ADAL" clId="{26EE875A-8DB5-4295-9D76-C51B628C3F1C}" dt="2024-07-25T09:07:29.855" v="2975" actId="1076"/>
          <ac:picMkLst>
            <pc:docMk/>
            <pc:sldMk cId="1562624083" sldId="428"/>
            <ac:picMk id="8" creationId="{E1D2D940-B360-739B-F64A-231893C9E3FF}"/>
          </ac:picMkLst>
        </pc:picChg>
      </pc:sldChg>
      <pc:sldChg chg="addSp delSp modSp new mod modClrScheme chgLayout modNotesTx">
        <pc:chgData name="Josh Cheung (jc10g22)" userId="2fce5c56-2cae-4935-b739-6c2c7efd3ee9" providerId="ADAL" clId="{26EE875A-8DB5-4295-9D76-C51B628C3F1C}" dt="2024-07-29T08:30:09.555" v="6579" actId="14826"/>
        <pc:sldMkLst>
          <pc:docMk/>
          <pc:sldMk cId="3662015460" sldId="429"/>
        </pc:sldMkLst>
        <pc:spChg chg="mod">
          <ac:chgData name="Josh Cheung (jc10g22)" userId="2fce5c56-2cae-4935-b739-6c2c7efd3ee9" providerId="ADAL" clId="{26EE875A-8DB5-4295-9D76-C51B628C3F1C}" dt="2024-07-25T10:47:07.850" v="3232" actId="26606"/>
          <ac:spMkLst>
            <pc:docMk/>
            <pc:sldMk cId="3662015460" sldId="429"/>
            <ac:spMk id="2" creationId="{4A372ECC-5AEB-D1B1-7C4A-09FCAAFA3EB5}"/>
          </ac:spMkLst>
        </pc:spChg>
        <pc:spChg chg="add del mod">
          <ac:chgData name="Josh Cheung (jc10g22)" userId="2fce5c56-2cae-4935-b739-6c2c7efd3ee9" providerId="ADAL" clId="{26EE875A-8DB5-4295-9D76-C51B628C3F1C}" dt="2024-07-29T07:53:47.066" v="5664"/>
          <ac:spMkLst>
            <pc:docMk/>
            <pc:sldMk cId="3662015460" sldId="429"/>
            <ac:spMk id="3" creationId="{22947884-18DD-E510-5FCE-5E8B1AC89849}"/>
          </ac:spMkLst>
        </pc:spChg>
        <pc:spChg chg="del mod">
          <ac:chgData name="Josh Cheung (jc10g22)" userId="2fce5c56-2cae-4935-b739-6c2c7efd3ee9" providerId="ADAL" clId="{26EE875A-8DB5-4295-9D76-C51B628C3F1C}" dt="2024-07-25T10:44:24.820" v="3131" actId="22"/>
          <ac:spMkLst>
            <pc:docMk/>
            <pc:sldMk cId="3662015460" sldId="429"/>
            <ac:spMk id="3" creationId="{9AF721C8-9704-9C5B-EED3-0863F7F6EFC8}"/>
          </ac:spMkLst>
        </pc:spChg>
        <pc:spChg chg="del">
          <ac:chgData name="Josh Cheung (jc10g22)" userId="2fce5c56-2cae-4935-b739-6c2c7efd3ee9" providerId="ADAL" clId="{26EE875A-8DB5-4295-9D76-C51B628C3F1C}" dt="2024-07-25T10:44:28.544" v="3132" actId="26606"/>
          <ac:spMkLst>
            <pc:docMk/>
            <pc:sldMk cId="3662015460" sldId="429"/>
            <ac:spMk id="4" creationId="{E03AB193-D2FD-B000-B368-3E24AF2EC7A2}"/>
          </ac:spMkLst>
        </pc:spChg>
        <pc:spChg chg="add mod">
          <ac:chgData name="Josh Cheung (jc10g22)" userId="2fce5c56-2cae-4935-b739-6c2c7efd3ee9" providerId="ADAL" clId="{26EE875A-8DB5-4295-9D76-C51B628C3F1C}" dt="2024-07-29T08:20:29.739" v="6553" actId="20577"/>
          <ac:spMkLst>
            <pc:docMk/>
            <pc:sldMk cId="3662015460" sldId="429"/>
            <ac:spMk id="11" creationId="{F722ACE8-74AF-628E-482C-D21905703099}"/>
          </ac:spMkLst>
        </pc:spChg>
        <pc:picChg chg="add mod ord">
          <ac:chgData name="Josh Cheung (jc10g22)" userId="2fce5c56-2cae-4935-b739-6c2c7efd3ee9" providerId="ADAL" clId="{26EE875A-8DB5-4295-9D76-C51B628C3F1C}" dt="2024-07-29T08:30:09.555" v="6579" actId="14826"/>
          <ac:picMkLst>
            <pc:docMk/>
            <pc:sldMk cId="3662015460" sldId="429"/>
            <ac:picMk id="6" creationId="{DCD17330-E496-3E0A-E34A-DCBB612FF0B5}"/>
          </ac:picMkLst>
        </pc:picChg>
      </pc:sldChg>
      <pc:sldChg chg="modSp mod modNotesTx">
        <pc:chgData name="Josh Cheung (jc10g22)" userId="2fce5c56-2cae-4935-b739-6c2c7efd3ee9" providerId="ADAL" clId="{26EE875A-8DB5-4295-9D76-C51B628C3F1C}" dt="2024-07-29T08:23:43.714" v="6557" actId="1076"/>
        <pc:sldMkLst>
          <pc:docMk/>
          <pc:sldMk cId="3117885421" sldId="430"/>
        </pc:sldMkLst>
        <pc:spChg chg="mod">
          <ac:chgData name="Josh Cheung (jc10g22)" userId="2fce5c56-2cae-4935-b739-6c2c7efd3ee9" providerId="ADAL" clId="{26EE875A-8DB5-4295-9D76-C51B628C3F1C}" dt="2024-07-29T08:23:43.714" v="6557" actId="1076"/>
          <ac:spMkLst>
            <pc:docMk/>
            <pc:sldMk cId="3117885421" sldId="430"/>
            <ac:spMk id="3" creationId="{B36B49D4-A9C9-350C-40B8-CB70B1798B8C}"/>
          </ac:spMkLst>
        </pc:spChg>
        <pc:picChg chg="mod">
          <ac:chgData name="Josh Cheung (jc10g22)" userId="2fce5c56-2cae-4935-b739-6c2c7efd3ee9" providerId="ADAL" clId="{26EE875A-8DB5-4295-9D76-C51B628C3F1C}" dt="2024-07-29T08:23:39.331" v="6556" actId="1076"/>
          <ac:picMkLst>
            <pc:docMk/>
            <pc:sldMk cId="3117885421" sldId="430"/>
            <ac:picMk id="2" creationId="{C7AEF21D-B3F9-02F8-7BF2-4A296CB512C3}"/>
          </ac:picMkLst>
        </pc:picChg>
      </pc:sldChg>
    </pc:docChg>
  </pc:docChgLst>
  <pc:docChgLst>
    <pc:chgData name="Josh Cheung" userId="2fce5c56-2cae-4935-b739-6c2c7efd3ee9" providerId="ADAL" clId="{26EE875A-8DB5-4295-9D76-C51B628C3F1C}"/>
    <pc:docChg chg="undo custSel addSld modSld">
      <pc:chgData name="Josh Cheung" userId="2fce5c56-2cae-4935-b739-6c2c7efd3ee9" providerId="ADAL" clId="{26EE875A-8DB5-4295-9D76-C51B628C3F1C}" dt="2024-07-25T12:43:04.454" v="55" actId="692"/>
      <pc:docMkLst>
        <pc:docMk/>
      </pc:docMkLst>
      <pc:sldChg chg="addSp delSp modSp mod modClrScheme chgLayout">
        <pc:chgData name="Josh Cheung" userId="2fce5c56-2cae-4935-b739-6c2c7efd3ee9" providerId="ADAL" clId="{26EE875A-8DB5-4295-9D76-C51B628C3F1C}" dt="2024-07-25T12:40:28.459" v="31" actId="14100"/>
        <pc:sldMkLst>
          <pc:docMk/>
          <pc:sldMk cId="1171345364" sldId="427"/>
        </pc:sldMkLst>
        <pc:spChg chg="mod">
          <ac:chgData name="Josh Cheung" userId="2fce5c56-2cae-4935-b739-6c2c7efd3ee9" providerId="ADAL" clId="{26EE875A-8DB5-4295-9D76-C51B628C3F1C}" dt="2024-07-25T12:40:00.351" v="22" actId="26606"/>
          <ac:spMkLst>
            <pc:docMk/>
            <pc:sldMk cId="1171345364" sldId="427"/>
            <ac:spMk id="2" creationId="{88A4EC63-9424-351A-C7FC-8BE31CBCA409}"/>
          </ac:spMkLst>
        </pc:spChg>
        <pc:spChg chg="mod ord">
          <ac:chgData name="Josh Cheung" userId="2fce5c56-2cae-4935-b739-6c2c7efd3ee9" providerId="ADAL" clId="{26EE875A-8DB5-4295-9D76-C51B628C3F1C}" dt="2024-07-25T12:40:28.459" v="31" actId="14100"/>
          <ac:spMkLst>
            <pc:docMk/>
            <pc:sldMk cId="1171345364" sldId="427"/>
            <ac:spMk id="6" creationId="{7B71E724-0427-9017-4557-DB4A93512EC9}"/>
          </ac:spMkLst>
        </pc:spChg>
        <pc:spChg chg="add del mod">
          <ac:chgData name="Josh Cheung" userId="2fce5c56-2cae-4935-b739-6c2c7efd3ee9" providerId="ADAL" clId="{26EE875A-8DB5-4295-9D76-C51B628C3F1C}" dt="2024-07-25T12:39:42.107" v="17" actId="21"/>
          <ac:spMkLst>
            <pc:docMk/>
            <pc:sldMk cId="1171345364" sldId="427"/>
            <ac:spMk id="8" creationId="{E64C74C5-794E-AA87-29C0-957027199339}"/>
          </ac:spMkLst>
        </pc:spChg>
        <pc:spChg chg="add del mod">
          <ac:chgData name="Josh Cheung" userId="2fce5c56-2cae-4935-b739-6c2c7efd3ee9" providerId="ADAL" clId="{26EE875A-8DB5-4295-9D76-C51B628C3F1C}" dt="2024-07-25T12:39:52.169" v="21" actId="21"/>
          <ac:spMkLst>
            <pc:docMk/>
            <pc:sldMk cId="1171345364" sldId="427"/>
            <ac:spMk id="10" creationId="{2E96E4F0-F2FE-268F-2FB0-5039ACFDF7F5}"/>
          </ac:spMkLst>
        </pc:spChg>
        <pc:picChg chg="add mod">
          <ac:chgData name="Josh Cheung" userId="2fce5c56-2cae-4935-b739-6c2c7efd3ee9" providerId="ADAL" clId="{26EE875A-8DB5-4295-9D76-C51B628C3F1C}" dt="2024-07-25T12:40:24.406" v="30" actId="1076"/>
          <ac:picMkLst>
            <pc:docMk/>
            <pc:sldMk cId="1171345364" sldId="427"/>
            <ac:picMk id="4" creationId="{33BDF7FB-2D7F-C2A9-BC02-F2A7E852887D}"/>
          </ac:picMkLst>
        </pc:picChg>
        <pc:picChg chg="add del">
          <ac:chgData name="Josh Cheung" userId="2fce5c56-2cae-4935-b739-6c2c7efd3ee9" providerId="ADAL" clId="{26EE875A-8DB5-4295-9D76-C51B628C3F1C}" dt="2024-07-25T12:39:46.434" v="19" actId="21"/>
          <ac:picMkLst>
            <pc:docMk/>
            <pc:sldMk cId="1171345364" sldId="427"/>
            <ac:picMk id="5" creationId="{5D5F7495-6324-709D-9A5A-368F2613F207}"/>
          </ac:picMkLst>
        </pc:picChg>
      </pc:sldChg>
      <pc:sldChg chg="addSp delSp modSp mod">
        <pc:chgData name="Josh Cheung" userId="2fce5c56-2cae-4935-b739-6c2c7efd3ee9" providerId="ADAL" clId="{26EE875A-8DB5-4295-9D76-C51B628C3F1C}" dt="2024-07-25T12:41:36.297" v="34" actId="1076"/>
        <pc:sldMkLst>
          <pc:docMk/>
          <pc:sldMk cId="3662015460" sldId="429"/>
        </pc:sldMkLst>
        <pc:spChg chg="mod">
          <ac:chgData name="Josh Cheung" userId="2fce5c56-2cae-4935-b739-6c2c7efd3ee9" providerId="ADAL" clId="{26EE875A-8DB5-4295-9D76-C51B628C3F1C}" dt="2024-07-25T12:41:36.297" v="34" actId="1076"/>
          <ac:spMkLst>
            <pc:docMk/>
            <pc:sldMk cId="3662015460" sldId="429"/>
            <ac:spMk id="11" creationId="{F722ACE8-74AF-628E-482C-D21905703099}"/>
          </ac:spMkLst>
        </pc:spChg>
        <pc:picChg chg="add del mod">
          <ac:chgData name="Josh Cheung" userId="2fce5c56-2cae-4935-b739-6c2c7efd3ee9" providerId="ADAL" clId="{26EE875A-8DB5-4295-9D76-C51B628C3F1C}" dt="2024-07-25T12:41:23.926" v="32" actId="21"/>
          <ac:picMkLst>
            <pc:docMk/>
            <pc:sldMk cId="3662015460" sldId="429"/>
            <ac:picMk id="4" creationId="{5E579A93-78E5-523E-C43D-8E7F09F89F07}"/>
          </ac:picMkLst>
        </pc:picChg>
      </pc:sldChg>
      <pc:sldChg chg="addSp delSp modSp new mod modClrScheme chgLayout">
        <pc:chgData name="Josh Cheung" userId="2fce5c56-2cae-4935-b739-6c2c7efd3ee9" providerId="ADAL" clId="{26EE875A-8DB5-4295-9D76-C51B628C3F1C}" dt="2024-07-25T12:43:04.454" v="55" actId="692"/>
        <pc:sldMkLst>
          <pc:docMk/>
          <pc:sldMk cId="3117885421" sldId="430"/>
        </pc:sldMkLst>
        <pc:spChg chg="add mod">
          <ac:chgData name="Josh Cheung" userId="2fce5c56-2cae-4935-b739-6c2c7efd3ee9" providerId="ADAL" clId="{26EE875A-8DB5-4295-9D76-C51B628C3F1C}" dt="2024-07-25T12:43:04.454" v="55" actId="692"/>
          <ac:spMkLst>
            <pc:docMk/>
            <pc:sldMk cId="3117885421" sldId="430"/>
            <ac:spMk id="3" creationId="{B36B49D4-A9C9-350C-40B8-CB70B1798B8C}"/>
          </ac:spMkLst>
        </pc:spChg>
        <pc:spChg chg="add del mod">
          <ac:chgData name="Josh Cheung" userId="2fce5c56-2cae-4935-b739-6c2c7efd3ee9" providerId="ADAL" clId="{26EE875A-8DB5-4295-9D76-C51B628C3F1C}" dt="2024-07-25T12:38:32.929" v="9" actId="21"/>
          <ac:spMkLst>
            <pc:docMk/>
            <pc:sldMk cId="3117885421" sldId="430"/>
            <ac:spMk id="7" creationId="{0CD6BA5E-8797-2D6B-07E0-2D4398B1B022}"/>
          </ac:spMkLst>
        </pc:spChg>
        <pc:picChg chg="add mod">
          <ac:chgData name="Josh Cheung" userId="2fce5c56-2cae-4935-b739-6c2c7efd3ee9" providerId="ADAL" clId="{26EE875A-8DB5-4295-9D76-C51B628C3F1C}" dt="2024-07-25T12:38:59.715" v="12" actId="1076"/>
          <ac:picMkLst>
            <pc:docMk/>
            <pc:sldMk cId="3117885421" sldId="430"/>
            <ac:picMk id="2" creationId="{C7AEF21D-B3F9-02F8-7BF2-4A296CB512C3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C522E4-DB31-4419-A5C1-09D01D728229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3561A221-34E1-4B11-936C-1AD9C8F6C811}">
      <dgm:prSet phldrT="[Text]"/>
      <dgm:spPr/>
      <dgm:t>
        <a:bodyPr/>
        <a:lstStyle/>
        <a:p>
          <a:r>
            <a:rPr lang="en-GB" dirty="0"/>
            <a:t>Dataset building</a:t>
          </a:r>
        </a:p>
      </dgm:t>
    </dgm:pt>
    <dgm:pt modelId="{624CD320-67B9-4DA9-8F60-0BAB0FBACC38}" type="parTrans" cxnId="{DA058814-6BB0-4A9F-BB64-40B0ECD797DA}">
      <dgm:prSet/>
      <dgm:spPr/>
      <dgm:t>
        <a:bodyPr/>
        <a:lstStyle/>
        <a:p>
          <a:endParaRPr lang="en-GB"/>
        </a:p>
      </dgm:t>
    </dgm:pt>
    <dgm:pt modelId="{6C4614B5-4D58-485F-929D-C4E56BE869A1}" type="sibTrans" cxnId="{DA058814-6BB0-4A9F-BB64-40B0ECD797DA}">
      <dgm:prSet/>
      <dgm:spPr/>
      <dgm:t>
        <a:bodyPr/>
        <a:lstStyle/>
        <a:p>
          <a:endParaRPr lang="en-GB"/>
        </a:p>
      </dgm:t>
    </dgm:pt>
    <dgm:pt modelId="{E0F84DAE-1174-47D2-B49A-38EF10533128}">
      <dgm:prSet phldrT="[Text]"/>
      <dgm:spPr/>
      <dgm:t>
        <a:bodyPr/>
        <a:lstStyle/>
        <a:p>
          <a:r>
            <a:rPr lang="en-GB" dirty="0"/>
            <a:t>Data processing</a:t>
          </a:r>
        </a:p>
      </dgm:t>
    </dgm:pt>
    <dgm:pt modelId="{BD58A1F2-366B-4744-BEC1-65A2F9BE1EE3}" type="parTrans" cxnId="{1E569AF6-1588-45C5-AEF8-B1DB77D089E3}">
      <dgm:prSet/>
      <dgm:spPr/>
      <dgm:t>
        <a:bodyPr/>
        <a:lstStyle/>
        <a:p>
          <a:endParaRPr lang="en-GB"/>
        </a:p>
      </dgm:t>
    </dgm:pt>
    <dgm:pt modelId="{BFAE7F9F-5EF9-4CFC-AEDC-32C84F4A3DAC}" type="sibTrans" cxnId="{1E569AF6-1588-45C5-AEF8-B1DB77D089E3}">
      <dgm:prSet/>
      <dgm:spPr/>
      <dgm:t>
        <a:bodyPr/>
        <a:lstStyle/>
        <a:p>
          <a:endParaRPr lang="en-GB"/>
        </a:p>
      </dgm:t>
    </dgm:pt>
    <dgm:pt modelId="{4E89B27F-6B2A-4211-8184-F2E71346F057}">
      <dgm:prSet phldrT="[Text]"/>
      <dgm:spPr/>
      <dgm:t>
        <a:bodyPr/>
        <a:lstStyle/>
        <a:p>
          <a:r>
            <a:rPr lang="en-GB" dirty="0"/>
            <a:t>Machine Learning</a:t>
          </a:r>
        </a:p>
      </dgm:t>
    </dgm:pt>
    <dgm:pt modelId="{8D811FBD-F789-415E-9949-C5C0EF381D67}" type="parTrans" cxnId="{BBCB64BE-5976-4244-AD24-FB316BA8B8EE}">
      <dgm:prSet/>
      <dgm:spPr/>
      <dgm:t>
        <a:bodyPr/>
        <a:lstStyle/>
        <a:p>
          <a:endParaRPr lang="en-GB"/>
        </a:p>
      </dgm:t>
    </dgm:pt>
    <dgm:pt modelId="{84240B28-9686-43A6-821F-6D446A0CE272}" type="sibTrans" cxnId="{BBCB64BE-5976-4244-AD24-FB316BA8B8EE}">
      <dgm:prSet/>
      <dgm:spPr/>
      <dgm:t>
        <a:bodyPr/>
        <a:lstStyle/>
        <a:p>
          <a:endParaRPr lang="en-GB"/>
        </a:p>
      </dgm:t>
    </dgm:pt>
    <dgm:pt modelId="{4E0C0E9E-15C3-4BFA-AA46-54FA0BE9699F}">
      <dgm:prSet phldrT="[Text]"/>
      <dgm:spPr/>
      <dgm:t>
        <a:bodyPr/>
        <a:lstStyle/>
        <a:p>
          <a:r>
            <a:rPr lang="en-GB" dirty="0"/>
            <a:t>Results</a:t>
          </a:r>
        </a:p>
      </dgm:t>
    </dgm:pt>
    <dgm:pt modelId="{23769119-5206-4A53-9B28-8AC53609A18C}" type="parTrans" cxnId="{B62A1FDF-4CF9-415A-98D7-FE61F632EBE6}">
      <dgm:prSet/>
      <dgm:spPr/>
      <dgm:t>
        <a:bodyPr/>
        <a:lstStyle/>
        <a:p>
          <a:endParaRPr lang="en-GB"/>
        </a:p>
      </dgm:t>
    </dgm:pt>
    <dgm:pt modelId="{F0781964-8151-4052-A8AF-0D135BF759E7}" type="sibTrans" cxnId="{B62A1FDF-4CF9-415A-98D7-FE61F632EBE6}">
      <dgm:prSet/>
      <dgm:spPr/>
      <dgm:t>
        <a:bodyPr/>
        <a:lstStyle/>
        <a:p>
          <a:endParaRPr lang="en-GB"/>
        </a:p>
      </dgm:t>
    </dgm:pt>
    <dgm:pt modelId="{8A8E7C9B-A993-45A9-8986-50B4377F03FB}" type="pres">
      <dgm:prSet presAssocID="{C5C522E4-DB31-4419-A5C1-09D01D728229}" presName="Name0" presStyleCnt="0">
        <dgm:presLayoutVars>
          <dgm:dir/>
          <dgm:resizeHandles val="exact"/>
        </dgm:presLayoutVars>
      </dgm:prSet>
      <dgm:spPr/>
    </dgm:pt>
    <dgm:pt modelId="{5B3A3A4F-45A4-4561-AF95-1A5E3A0E607E}" type="pres">
      <dgm:prSet presAssocID="{3561A221-34E1-4B11-936C-1AD9C8F6C811}" presName="node" presStyleLbl="node1" presStyleIdx="0" presStyleCnt="4">
        <dgm:presLayoutVars>
          <dgm:bulletEnabled val="1"/>
        </dgm:presLayoutVars>
      </dgm:prSet>
      <dgm:spPr/>
    </dgm:pt>
    <dgm:pt modelId="{FCEF68A2-2F99-42A4-B879-C6B6DEBE7D07}" type="pres">
      <dgm:prSet presAssocID="{6C4614B5-4D58-485F-929D-C4E56BE869A1}" presName="sibTrans" presStyleLbl="sibTrans2D1" presStyleIdx="0" presStyleCnt="3"/>
      <dgm:spPr/>
    </dgm:pt>
    <dgm:pt modelId="{5E54ED53-10BE-4A04-9A84-61ACCC8D6643}" type="pres">
      <dgm:prSet presAssocID="{6C4614B5-4D58-485F-929D-C4E56BE869A1}" presName="connectorText" presStyleLbl="sibTrans2D1" presStyleIdx="0" presStyleCnt="3"/>
      <dgm:spPr/>
    </dgm:pt>
    <dgm:pt modelId="{2FCB41E8-C611-4A6E-B324-D9D3C539FDB1}" type="pres">
      <dgm:prSet presAssocID="{E0F84DAE-1174-47D2-B49A-38EF10533128}" presName="node" presStyleLbl="node1" presStyleIdx="1" presStyleCnt="4">
        <dgm:presLayoutVars>
          <dgm:bulletEnabled val="1"/>
        </dgm:presLayoutVars>
      </dgm:prSet>
      <dgm:spPr/>
    </dgm:pt>
    <dgm:pt modelId="{57E60BE8-8C56-42D0-87AA-D24CB8AA0650}" type="pres">
      <dgm:prSet presAssocID="{BFAE7F9F-5EF9-4CFC-AEDC-32C84F4A3DAC}" presName="sibTrans" presStyleLbl="sibTrans2D1" presStyleIdx="1" presStyleCnt="3"/>
      <dgm:spPr/>
    </dgm:pt>
    <dgm:pt modelId="{364C18AE-33CC-46A7-9FEC-2B5350F57C09}" type="pres">
      <dgm:prSet presAssocID="{BFAE7F9F-5EF9-4CFC-AEDC-32C84F4A3DAC}" presName="connectorText" presStyleLbl="sibTrans2D1" presStyleIdx="1" presStyleCnt="3"/>
      <dgm:spPr/>
    </dgm:pt>
    <dgm:pt modelId="{570CF22D-5172-46E8-808F-3E21BC9D89DA}" type="pres">
      <dgm:prSet presAssocID="{4E89B27F-6B2A-4211-8184-F2E71346F057}" presName="node" presStyleLbl="node1" presStyleIdx="2" presStyleCnt="4">
        <dgm:presLayoutVars>
          <dgm:bulletEnabled val="1"/>
        </dgm:presLayoutVars>
      </dgm:prSet>
      <dgm:spPr/>
    </dgm:pt>
    <dgm:pt modelId="{EA20E32C-1E9F-4B99-982A-31AAED8C912E}" type="pres">
      <dgm:prSet presAssocID="{84240B28-9686-43A6-821F-6D446A0CE272}" presName="sibTrans" presStyleLbl="sibTrans2D1" presStyleIdx="2" presStyleCnt="3"/>
      <dgm:spPr/>
    </dgm:pt>
    <dgm:pt modelId="{AA9E94FF-D7B0-48DC-9F40-6C292F97E528}" type="pres">
      <dgm:prSet presAssocID="{84240B28-9686-43A6-821F-6D446A0CE272}" presName="connectorText" presStyleLbl="sibTrans2D1" presStyleIdx="2" presStyleCnt="3"/>
      <dgm:spPr/>
    </dgm:pt>
    <dgm:pt modelId="{CE5EFB11-5316-46DB-AF97-6DE4C2C8ED24}" type="pres">
      <dgm:prSet presAssocID="{4E0C0E9E-15C3-4BFA-AA46-54FA0BE9699F}" presName="node" presStyleLbl="node1" presStyleIdx="3" presStyleCnt="4">
        <dgm:presLayoutVars>
          <dgm:bulletEnabled val="1"/>
        </dgm:presLayoutVars>
      </dgm:prSet>
      <dgm:spPr/>
    </dgm:pt>
  </dgm:ptLst>
  <dgm:cxnLst>
    <dgm:cxn modelId="{2908B605-9EAF-4390-B34F-F1A9C88D7861}" type="presOf" srcId="{BFAE7F9F-5EF9-4CFC-AEDC-32C84F4A3DAC}" destId="{57E60BE8-8C56-42D0-87AA-D24CB8AA0650}" srcOrd="0" destOrd="0" presId="urn:microsoft.com/office/officeart/2005/8/layout/process1"/>
    <dgm:cxn modelId="{CB820013-C94F-4E4A-ABEF-DED9B5DC4CE8}" type="presOf" srcId="{E0F84DAE-1174-47D2-B49A-38EF10533128}" destId="{2FCB41E8-C611-4A6E-B324-D9D3C539FDB1}" srcOrd="0" destOrd="0" presId="urn:microsoft.com/office/officeart/2005/8/layout/process1"/>
    <dgm:cxn modelId="{DA058814-6BB0-4A9F-BB64-40B0ECD797DA}" srcId="{C5C522E4-DB31-4419-A5C1-09D01D728229}" destId="{3561A221-34E1-4B11-936C-1AD9C8F6C811}" srcOrd="0" destOrd="0" parTransId="{624CD320-67B9-4DA9-8F60-0BAB0FBACC38}" sibTransId="{6C4614B5-4D58-485F-929D-C4E56BE869A1}"/>
    <dgm:cxn modelId="{54A23723-073D-4B28-9CA6-ABA95153300B}" type="presOf" srcId="{BFAE7F9F-5EF9-4CFC-AEDC-32C84F4A3DAC}" destId="{364C18AE-33CC-46A7-9FEC-2B5350F57C09}" srcOrd="1" destOrd="0" presId="urn:microsoft.com/office/officeart/2005/8/layout/process1"/>
    <dgm:cxn modelId="{368A8E25-A9AD-4AC4-9713-EF9B5C912378}" type="presOf" srcId="{84240B28-9686-43A6-821F-6D446A0CE272}" destId="{AA9E94FF-D7B0-48DC-9F40-6C292F97E528}" srcOrd="1" destOrd="0" presId="urn:microsoft.com/office/officeart/2005/8/layout/process1"/>
    <dgm:cxn modelId="{75B14F5B-6A3A-41B1-B2B1-E679852B1FAD}" type="presOf" srcId="{84240B28-9686-43A6-821F-6D446A0CE272}" destId="{EA20E32C-1E9F-4B99-982A-31AAED8C912E}" srcOrd="0" destOrd="0" presId="urn:microsoft.com/office/officeart/2005/8/layout/process1"/>
    <dgm:cxn modelId="{D68FED5F-6382-4961-BA18-A427B7F5C760}" type="presOf" srcId="{6C4614B5-4D58-485F-929D-C4E56BE869A1}" destId="{5E54ED53-10BE-4A04-9A84-61ACCC8D6643}" srcOrd="1" destOrd="0" presId="urn:microsoft.com/office/officeart/2005/8/layout/process1"/>
    <dgm:cxn modelId="{C4B39E66-2C61-4A36-87F1-3DE8F3B00423}" type="presOf" srcId="{4E0C0E9E-15C3-4BFA-AA46-54FA0BE9699F}" destId="{CE5EFB11-5316-46DB-AF97-6DE4C2C8ED24}" srcOrd="0" destOrd="0" presId="urn:microsoft.com/office/officeart/2005/8/layout/process1"/>
    <dgm:cxn modelId="{A9697896-FEDC-45EE-8471-6E346C8B8001}" type="presOf" srcId="{4E89B27F-6B2A-4211-8184-F2E71346F057}" destId="{570CF22D-5172-46E8-808F-3E21BC9D89DA}" srcOrd="0" destOrd="0" presId="urn:microsoft.com/office/officeart/2005/8/layout/process1"/>
    <dgm:cxn modelId="{01D558AD-4961-43E5-982F-CB7FDD6D0F98}" type="presOf" srcId="{3561A221-34E1-4B11-936C-1AD9C8F6C811}" destId="{5B3A3A4F-45A4-4561-AF95-1A5E3A0E607E}" srcOrd="0" destOrd="0" presId="urn:microsoft.com/office/officeart/2005/8/layout/process1"/>
    <dgm:cxn modelId="{BBCB64BE-5976-4244-AD24-FB316BA8B8EE}" srcId="{C5C522E4-DB31-4419-A5C1-09D01D728229}" destId="{4E89B27F-6B2A-4211-8184-F2E71346F057}" srcOrd="2" destOrd="0" parTransId="{8D811FBD-F789-415E-9949-C5C0EF381D67}" sibTransId="{84240B28-9686-43A6-821F-6D446A0CE272}"/>
    <dgm:cxn modelId="{B62A1FDF-4CF9-415A-98D7-FE61F632EBE6}" srcId="{C5C522E4-DB31-4419-A5C1-09D01D728229}" destId="{4E0C0E9E-15C3-4BFA-AA46-54FA0BE9699F}" srcOrd="3" destOrd="0" parTransId="{23769119-5206-4A53-9B28-8AC53609A18C}" sibTransId="{F0781964-8151-4052-A8AF-0D135BF759E7}"/>
    <dgm:cxn modelId="{FC3A06F4-4408-438C-898F-E274629A34A5}" type="presOf" srcId="{6C4614B5-4D58-485F-929D-C4E56BE869A1}" destId="{FCEF68A2-2F99-42A4-B879-C6B6DEBE7D07}" srcOrd="0" destOrd="0" presId="urn:microsoft.com/office/officeart/2005/8/layout/process1"/>
    <dgm:cxn modelId="{1E569AF6-1588-45C5-AEF8-B1DB77D089E3}" srcId="{C5C522E4-DB31-4419-A5C1-09D01D728229}" destId="{E0F84DAE-1174-47D2-B49A-38EF10533128}" srcOrd="1" destOrd="0" parTransId="{BD58A1F2-366B-4744-BEC1-65A2F9BE1EE3}" sibTransId="{BFAE7F9F-5EF9-4CFC-AEDC-32C84F4A3DAC}"/>
    <dgm:cxn modelId="{F5300CFE-D747-4E37-946A-C5A42D283162}" type="presOf" srcId="{C5C522E4-DB31-4419-A5C1-09D01D728229}" destId="{8A8E7C9B-A993-45A9-8986-50B4377F03FB}" srcOrd="0" destOrd="0" presId="urn:microsoft.com/office/officeart/2005/8/layout/process1"/>
    <dgm:cxn modelId="{D8539A69-BADA-4C10-9A47-F0F6D9AB1FD2}" type="presParOf" srcId="{8A8E7C9B-A993-45A9-8986-50B4377F03FB}" destId="{5B3A3A4F-45A4-4561-AF95-1A5E3A0E607E}" srcOrd="0" destOrd="0" presId="urn:microsoft.com/office/officeart/2005/8/layout/process1"/>
    <dgm:cxn modelId="{07B72B63-2440-4838-BEB3-9D3D8D4D8CAE}" type="presParOf" srcId="{8A8E7C9B-A993-45A9-8986-50B4377F03FB}" destId="{FCEF68A2-2F99-42A4-B879-C6B6DEBE7D07}" srcOrd="1" destOrd="0" presId="urn:microsoft.com/office/officeart/2005/8/layout/process1"/>
    <dgm:cxn modelId="{690DC108-9E59-4D4B-86BC-B4C5AE8A6C4E}" type="presParOf" srcId="{FCEF68A2-2F99-42A4-B879-C6B6DEBE7D07}" destId="{5E54ED53-10BE-4A04-9A84-61ACCC8D6643}" srcOrd="0" destOrd="0" presId="urn:microsoft.com/office/officeart/2005/8/layout/process1"/>
    <dgm:cxn modelId="{8DAF31B8-1439-498A-8B72-BC9FBBC6E5AE}" type="presParOf" srcId="{8A8E7C9B-A993-45A9-8986-50B4377F03FB}" destId="{2FCB41E8-C611-4A6E-B324-D9D3C539FDB1}" srcOrd="2" destOrd="0" presId="urn:microsoft.com/office/officeart/2005/8/layout/process1"/>
    <dgm:cxn modelId="{A6B8541D-E41E-4D09-AD85-D386EF93B138}" type="presParOf" srcId="{8A8E7C9B-A993-45A9-8986-50B4377F03FB}" destId="{57E60BE8-8C56-42D0-87AA-D24CB8AA0650}" srcOrd="3" destOrd="0" presId="urn:microsoft.com/office/officeart/2005/8/layout/process1"/>
    <dgm:cxn modelId="{F2CC682B-A9AA-4EFC-9342-DED5F63C5830}" type="presParOf" srcId="{57E60BE8-8C56-42D0-87AA-D24CB8AA0650}" destId="{364C18AE-33CC-46A7-9FEC-2B5350F57C09}" srcOrd="0" destOrd="0" presId="urn:microsoft.com/office/officeart/2005/8/layout/process1"/>
    <dgm:cxn modelId="{24B63580-1E18-46B7-A1D1-6B51307344EC}" type="presParOf" srcId="{8A8E7C9B-A993-45A9-8986-50B4377F03FB}" destId="{570CF22D-5172-46E8-808F-3E21BC9D89DA}" srcOrd="4" destOrd="0" presId="urn:microsoft.com/office/officeart/2005/8/layout/process1"/>
    <dgm:cxn modelId="{DB89D98C-1769-4E3C-BFBE-B1E193BDA1A4}" type="presParOf" srcId="{8A8E7C9B-A993-45A9-8986-50B4377F03FB}" destId="{EA20E32C-1E9F-4B99-982A-31AAED8C912E}" srcOrd="5" destOrd="0" presId="urn:microsoft.com/office/officeart/2005/8/layout/process1"/>
    <dgm:cxn modelId="{61EF6F90-7744-4617-8BBC-579FE6EFE1BE}" type="presParOf" srcId="{EA20E32C-1E9F-4B99-982A-31AAED8C912E}" destId="{AA9E94FF-D7B0-48DC-9F40-6C292F97E528}" srcOrd="0" destOrd="0" presId="urn:microsoft.com/office/officeart/2005/8/layout/process1"/>
    <dgm:cxn modelId="{1DCADA01-30B7-410F-A12A-7149913B595E}" type="presParOf" srcId="{8A8E7C9B-A993-45A9-8986-50B4377F03FB}" destId="{CE5EFB11-5316-46DB-AF97-6DE4C2C8ED24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3A3A4F-45A4-4561-AF95-1A5E3A0E607E}">
      <dsp:nvSpPr>
        <dsp:cNvPr id="0" name=""/>
        <dsp:cNvSpPr/>
      </dsp:nvSpPr>
      <dsp:spPr>
        <a:xfrm>
          <a:off x="3791" y="440485"/>
          <a:ext cx="1657645" cy="9945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Dataset building</a:t>
          </a:r>
        </a:p>
      </dsp:txBody>
      <dsp:txXfrm>
        <a:off x="32921" y="469615"/>
        <a:ext cx="1599385" cy="936327"/>
      </dsp:txXfrm>
    </dsp:sp>
    <dsp:sp modelId="{FCEF68A2-2F99-42A4-B879-C6B6DEBE7D07}">
      <dsp:nvSpPr>
        <dsp:cNvPr id="0" name=""/>
        <dsp:cNvSpPr/>
      </dsp:nvSpPr>
      <dsp:spPr>
        <a:xfrm>
          <a:off x="1827201" y="732231"/>
          <a:ext cx="351420" cy="4110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700" kern="1200"/>
        </a:p>
      </dsp:txBody>
      <dsp:txXfrm>
        <a:off x="1827201" y="814450"/>
        <a:ext cx="245994" cy="246658"/>
      </dsp:txXfrm>
    </dsp:sp>
    <dsp:sp modelId="{2FCB41E8-C611-4A6E-B324-D9D3C539FDB1}">
      <dsp:nvSpPr>
        <dsp:cNvPr id="0" name=""/>
        <dsp:cNvSpPr/>
      </dsp:nvSpPr>
      <dsp:spPr>
        <a:xfrm>
          <a:off x="2324495" y="440485"/>
          <a:ext cx="1657645" cy="9945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Data processing</a:t>
          </a:r>
        </a:p>
      </dsp:txBody>
      <dsp:txXfrm>
        <a:off x="2353625" y="469615"/>
        <a:ext cx="1599385" cy="936327"/>
      </dsp:txXfrm>
    </dsp:sp>
    <dsp:sp modelId="{57E60BE8-8C56-42D0-87AA-D24CB8AA0650}">
      <dsp:nvSpPr>
        <dsp:cNvPr id="0" name=""/>
        <dsp:cNvSpPr/>
      </dsp:nvSpPr>
      <dsp:spPr>
        <a:xfrm>
          <a:off x="4147905" y="732231"/>
          <a:ext cx="351420" cy="4110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700" kern="1200"/>
        </a:p>
      </dsp:txBody>
      <dsp:txXfrm>
        <a:off x="4147905" y="814450"/>
        <a:ext cx="245994" cy="246658"/>
      </dsp:txXfrm>
    </dsp:sp>
    <dsp:sp modelId="{570CF22D-5172-46E8-808F-3E21BC9D89DA}">
      <dsp:nvSpPr>
        <dsp:cNvPr id="0" name=""/>
        <dsp:cNvSpPr/>
      </dsp:nvSpPr>
      <dsp:spPr>
        <a:xfrm>
          <a:off x="4645199" y="440485"/>
          <a:ext cx="1657645" cy="9945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Machine Learning</a:t>
          </a:r>
        </a:p>
      </dsp:txBody>
      <dsp:txXfrm>
        <a:off x="4674329" y="469615"/>
        <a:ext cx="1599385" cy="936327"/>
      </dsp:txXfrm>
    </dsp:sp>
    <dsp:sp modelId="{EA20E32C-1E9F-4B99-982A-31AAED8C912E}">
      <dsp:nvSpPr>
        <dsp:cNvPr id="0" name=""/>
        <dsp:cNvSpPr/>
      </dsp:nvSpPr>
      <dsp:spPr>
        <a:xfrm>
          <a:off x="6468610" y="732231"/>
          <a:ext cx="351420" cy="4110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700" kern="1200"/>
        </a:p>
      </dsp:txBody>
      <dsp:txXfrm>
        <a:off x="6468610" y="814450"/>
        <a:ext cx="245994" cy="246658"/>
      </dsp:txXfrm>
    </dsp:sp>
    <dsp:sp modelId="{CE5EFB11-5316-46DB-AF97-6DE4C2C8ED24}">
      <dsp:nvSpPr>
        <dsp:cNvPr id="0" name=""/>
        <dsp:cNvSpPr/>
      </dsp:nvSpPr>
      <dsp:spPr>
        <a:xfrm>
          <a:off x="6965903" y="440485"/>
          <a:ext cx="1657645" cy="9945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Results</a:t>
          </a:r>
        </a:p>
      </dsp:txBody>
      <dsp:txXfrm>
        <a:off x="6995033" y="469615"/>
        <a:ext cx="1599385" cy="9363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496121-472A-ED42-B998-BE5A8BF345B4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DE88BF-5965-214E-8835-5A9417D6C6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4797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DE88BF-5965-214E-8835-5A9417D6C6E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39044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Picture is example of dataset overall -&gt; lots of missing values visible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DE88BF-5965-214E-8835-5A9417D6C6E3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73247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DE88BF-5965-214E-8835-5A9417D6C6E3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72909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Example of poor data quality – just a few random points at ~10e32 throwing the whole thing off massively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Henry’s law data eventually filtered so nothing greater than 10^10 remaining, model was struggling, high MSE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DE88BF-5965-214E-8835-5A9417D6C6E3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7408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Properties are linked thermodynamically</a:t>
            </a:r>
          </a:p>
          <a:p>
            <a:r>
              <a:rPr lang="en-GB" dirty="0"/>
              <a:t>Important in synthesis because generally reactions are performed in solution -&gt; need to know if its dissolved or not</a:t>
            </a:r>
          </a:p>
          <a:p>
            <a:r>
              <a:rPr lang="en-GB" dirty="0"/>
              <a:t>Takes at least 3 hours to determine Henry’s Law constant for a compound at a certain temperature -&gt; have to control temperature in experimental conditions</a:t>
            </a:r>
          </a:p>
          <a:p>
            <a:r>
              <a:rPr lang="en-GB" dirty="0"/>
              <a:t>Hard to model with QM because generally you have thousands/millions of particles in solution, and have to model every single one of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DE88BF-5965-214E-8835-5A9417D6C6E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1430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Boring definitions – overall, just shoving a solid into water, or seeing how much of a gas can dissolve in water. </a:t>
            </a:r>
          </a:p>
          <a:p>
            <a:r>
              <a:rPr lang="en-GB" dirty="0"/>
              <a:t>Next slide is project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DE88BF-5965-214E-8835-5A9417D6C6E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65335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Overall process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DE88BF-5965-214E-8835-5A9417D6C6E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70241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CMC – NIST, so old that it was called National Bureau of Standards, 1971, processed by Data Revival (Sam Munday)</a:t>
            </a:r>
          </a:p>
          <a:p>
            <a:r>
              <a:rPr lang="en-GB" dirty="0"/>
              <a:t>Uses outdated conventional names/old </a:t>
            </a:r>
            <a:r>
              <a:rPr lang="en-GB" dirty="0" err="1"/>
              <a:t>iupac</a:t>
            </a:r>
            <a:r>
              <a:rPr lang="en-GB" dirty="0"/>
              <a:t> naming standards which have now changed. A lot of long carbon chain molecules</a:t>
            </a:r>
          </a:p>
          <a:p>
            <a:r>
              <a:rPr lang="en-GB" dirty="0"/>
              <a:t>Hard to find smiles/</a:t>
            </a:r>
            <a:r>
              <a:rPr lang="en-GB" dirty="0" err="1"/>
              <a:t>cas</a:t>
            </a:r>
            <a:r>
              <a:rPr lang="en-GB" dirty="0"/>
              <a:t>/</a:t>
            </a:r>
            <a:r>
              <a:rPr lang="en-GB" dirty="0" err="1"/>
              <a:t>inchi</a:t>
            </a:r>
            <a:endParaRPr lang="en-GB" dirty="0"/>
          </a:p>
          <a:p>
            <a:endParaRPr lang="en-GB" dirty="0"/>
          </a:p>
          <a:p>
            <a:r>
              <a:rPr lang="en-GB" dirty="0"/>
              <a:t>IUPAC – Solubility Data Series -&gt; large set of datasets, some scanned typewritten</a:t>
            </a:r>
          </a:p>
          <a:p>
            <a:r>
              <a:rPr lang="en-GB" dirty="0"/>
              <a:t>CAS identifiers, converted to smiles last year and then to </a:t>
            </a:r>
            <a:r>
              <a:rPr lang="en-GB" dirty="0" err="1"/>
              <a:t>inchi</a:t>
            </a:r>
            <a:r>
              <a:rPr lang="en-GB" dirty="0"/>
              <a:t> this year</a:t>
            </a:r>
          </a:p>
          <a:p>
            <a:endParaRPr lang="en-GB" dirty="0"/>
          </a:p>
          <a:p>
            <a:r>
              <a:rPr lang="en-GB" dirty="0"/>
              <a:t>Max Planck – Henry’s Law Constants, f90 file format, processed in python</a:t>
            </a:r>
          </a:p>
          <a:p>
            <a:r>
              <a:rPr lang="en-GB" dirty="0"/>
              <a:t>CAS identifiers. Converted to </a:t>
            </a:r>
            <a:r>
              <a:rPr lang="en-GB" dirty="0" err="1"/>
              <a:t>inchi</a:t>
            </a:r>
            <a:r>
              <a:rPr lang="en-GB" dirty="0"/>
              <a:t> using </a:t>
            </a:r>
            <a:r>
              <a:rPr lang="en-GB" dirty="0" err="1"/>
              <a:t>cirpy</a:t>
            </a:r>
            <a:r>
              <a:rPr lang="en-GB" dirty="0"/>
              <a:t>, </a:t>
            </a:r>
            <a:r>
              <a:rPr lang="en-GB" dirty="0" err="1"/>
              <a:t>nist</a:t>
            </a:r>
            <a:r>
              <a:rPr lang="en-GB" dirty="0"/>
              <a:t> python </a:t>
            </a:r>
            <a:r>
              <a:rPr lang="en-GB" dirty="0" err="1"/>
              <a:t>api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RDKit</a:t>
            </a:r>
            <a:r>
              <a:rPr lang="en-GB" dirty="0"/>
              <a:t> – Molecular descriptors</a:t>
            </a:r>
          </a:p>
          <a:p>
            <a:r>
              <a:rPr lang="en-GB" dirty="0" err="1"/>
              <a:t>Thermo</a:t>
            </a:r>
            <a:r>
              <a:rPr lang="en-GB" dirty="0"/>
              <a:t> – Thermodynamic properties (ultimately not used because data was too sparse)</a:t>
            </a:r>
          </a:p>
          <a:p>
            <a:endParaRPr lang="en-GB" dirty="0"/>
          </a:p>
          <a:p>
            <a:r>
              <a:rPr lang="en-GB" dirty="0"/>
              <a:t>Additionally:</a:t>
            </a:r>
          </a:p>
          <a:p>
            <a:r>
              <a:rPr lang="en-GB" dirty="0"/>
              <a:t>Boiling/melting point data (not used)</a:t>
            </a:r>
          </a:p>
          <a:p>
            <a:r>
              <a:rPr lang="en-GB" dirty="0"/>
              <a:t>Data from various papers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DE88BF-5965-214E-8835-5A9417D6C6E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986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Stats</a:t>
            </a:r>
          </a:p>
          <a:p>
            <a:r>
              <a:rPr lang="en-GB" dirty="0"/>
              <a:t>Some overlap between HL and solubility</a:t>
            </a:r>
          </a:p>
          <a:p>
            <a:r>
              <a:rPr lang="en-GB" dirty="0"/>
              <a:t>Pretty much no overlap with CMC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DE88BF-5965-214E-8835-5A9417D6C6E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27530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Scaling affects distribution of data, makes it easier for model to effectively differentiate between values</a:t>
            </a:r>
          </a:p>
          <a:p>
            <a:r>
              <a:rPr lang="en-GB" dirty="0"/>
              <a:t>Feature selection tested variety of different ways, eventually just removed anything with &lt;1% distinct values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DE88BF-5965-214E-8835-5A9417D6C6E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09250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Plots are example of how scaling affects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DE88BF-5965-214E-8835-5A9417D6C6E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76569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Note log scaled frequency in histogram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DE88BF-5965-214E-8835-5A9417D6C6E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1565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/>
          <p:cNvSpPr/>
          <p:nvPr/>
        </p:nvSpPr>
        <p:spPr>
          <a:xfrm>
            <a:off x="0" y="-16647"/>
            <a:ext cx="863600" cy="5698067"/>
          </a:xfrm>
          <a:custGeom>
            <a:avLst/>
            <a:gdLst/>
            <a:ahLst/>
            <a:cxnLst/>
            <a:rect l="l" t="t" r="r" b="b"/>
            <a:pathLst>
              <a:path w="863600" h="5698067">
                <a:moveTo>
                  <a:pt x="0" y="8467"/>
                </a:moveTo>
                <a:lnTo>
                  <a:pt x="863600" y="0"/>
                </a:lnTo>
                <a:lnTo>
                  <a:pt x="863600" y="16934"/>
                </a:lnTo>
                <a:lnTo>
                  <a:pt x="0" y="5698067"/>
                </a:lnTo>
                <a:lnTo>
                  <a:pt x="0" y="846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9415805" y="0"/>
            <a:ext cx="1988316" cy="6806082"/>
          </a:xfrm>
          <a:prstGeom prst="line">
            <a:avLst/>
          </a:prstGeom>
          <a:ln w="9525">
            <a:solidFill>
              <a:schemeClr val="accent1">
                <a:alpha val="7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cxnSpLocks/>
          </p:cNvCxnSpPr>
          <p:nvPr/>
        </p:nvCxnSpPr>
        <p:spPr>
          <a:xfrm flipH="1">
            <a:off x="8695426" y="3689880"/>
            <a:ext cx="3493399" cy="3176587"/>
          </a:xfrm>
          <a:prstGeom prst="line">
            <a:avLst/>
          </a:prstGeom>
          <a:ln w="9525">
            <a:solidFill>
              <a:schemeClr val="accent1">
                <a:alpha val="7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3"/>
          <p:cNvSpPr/>
          <p:nvPr/>
        </p:nvSpPr>
        <p:spPr>
          <a:xfrm>
            <a:off x="9747593" y="0"/>
            <a:ext cx="2441232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5"/>
          <p:cNvSpPr/>
          <p:nvPr/>
        </p:nvSpPr>
        <p:spPr>
          <a:xfrm>
            <a:off x="9808234" y="0"/>
            <a:ext cx="2383766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Isosceles Triangle 22"/>
          <p:cNvSpPr/>
          <p:nvPr/>
        </p:nvSpPr>
        <p:spPr>
          <a:xfrm>
            <a:off x="9274002" y="3056467"/>
            <a:ext cx="2917998" cy="3810000"/>
          </a:xfrm>
          <a:prstGeom prst="triangle">
            <a:avLst>
              <a:gd name="adj" fmla="val 100000"/>
            </a:avLst>
          </a:prstGeom>
          <a:solidFill>
            <a:schemeClr val="accent1">
              <a:lumMod val="75000"/>
              <a:alpha val="6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7"/>
          <p:cNvSpPr/>
          <p:nvPr/>
        </p:nvSpPr>
        <p:spPr>
          <a:xfrm>
            <a:off x="9808234" y="0"/>
            <a:ext cx="2380592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5" name="Rectangle 28"/>
          <p:cNvSpPr/>
          <p:nvPr/>
        </p:nvSpPr>
        <p:spPr>
          <a:xfrm>
            <a:off x="10898730" y="0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2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9"/>
          <p:cNvSpPr/>
          <p:nvPr/>
        </p:nvSpPr>
        <p:spPr>
          <a:xfrm>
            <a:off x="11040533" y="0"/>
            <a:ext cx="1148291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Isosceles Triangle 26"/>
          <p:cNvSpPr/>
          <p:nvPr/>
        </p:nvSpPr>
        <p:spPr>
          <a:xfrm>
            <a:off x="10590212" y="3598334"/>
            <a:ext cx="1598613" cy="3268133"/>
          </a:xfrm>
          <a:prstGeom prst="triangle">
            <a:avLst>
              <a:gd name="adj" fmla="val 100000"/>
            </a:avLst>
          </a:prstGeom>
          <a:solidFill>
            <a:schemeClr val="accent1">
              <a:lumMod val="75000"/>
              <a:alpha val="6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47705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700867"/>
            <a:ext cx="9217163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4527448"/>
            <a:ext cx="9217163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D8658-2BBF-45CE-BBCA-9296E982BDB9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07EC-1584-46EC-AB44-32ACD988F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265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36" y="391372"/>
            <a:ext cx="8200236" cy="89818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394690"/>
            <a:ext cx="4744529" cy="46466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8543" y="1394691"/>
            <a:ext cx="4744529" cy="46466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D8658-2BBF-45CE-BBCA-9296E982BDB9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07EC-1584-46EC-AB44-32ACD988F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169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58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7344" y="397168"/>
            <a:ext cx="8375728" cy="900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D8658-2BBF-45CE-BBCA-9296E982BDB9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07EC-1584-46EC-AB44-32ACD988F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8782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D8658-2BBF-45CE-BBCA-9296E982BDB9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07EC-1584-46EC-AB44-32ACD988F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64653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3" y="1498604"/>
            <a:ext cx="4334613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9970" y="514925"/>
            <a:ext cx="4934915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3" y="2777069"/>
            <a:ext cx="4334613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D8658-2BBF-45CE-BBCA-9296E982BDB9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07EC-1584-46EC-AB44-32ACD988F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67352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931988"/>
            <a:ext cx="9665737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4527448"/>
            <a:ext cx="9665737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D8658-2BBF-45CE-BBCA-9296E982BDB9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07EC-1584-46EC-AB44-32ACD988F2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01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9782" y="383075"/>
            <a:ext cx="7094220" cy="900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13165"/>
            <a:ext cx="8596668" cy="46281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83BE6DC1-481E-8946-AF83-70CD442050F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4">
            <a:extLst>
              <a:ext uri="{FF2B5EF4-FFF2-40B4-BE49-F238E27FC236}">
                <a16:creationId xmlns:a16="http://schemas.microsoft.com/office/drawing/2014/main" id="{26CBF5D1-BADF-4345-828B-CD1B46ABF2B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6">
            <a:extLst>
              <a:ext uri="{FF2B5EF4-FFF2-40B4-BE49-F238E27FC236}">
                <a16:creationId xmlns:a16="http://schemas.microsoft.com/office/drawing/2014/main" id="{92FD6272-E050-A044-9856-BD5950D9A58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390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5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2524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37" y="400609"/>
            <a:ext cx="7131165" cy="89818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440873"/>
            <a:ext cx="4184035" cy="46004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1440873"/>
            <a:ext cx="4184034" cy="460048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038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5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1235" y="396097"/>
            <a:ext cx="7306657" cy="900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8359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269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5571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9497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9782" y="384492"/>
            <a:ext cx="8146037" cy="900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385455"/>
            <a:ext cx="9648486" cy="465590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D8658-2BBF-45CE-BBCA-9296E982BDB9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07EC-1584-46EC-AB44-32ACD988F21A}" type="slidenum">
              <a:rPr lang="en-GB" smtClean="0"/>
              <a:t>‹#›</a:t>
            </a:fld>
            <a:endParaRPr lang="en-GB"/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83BE6DC1-481E-8946-AF83-70CD442050F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4">
            <a:extLst>
              <a:ext uri="{FF2B5EF4-FFF2-40B4-BE49-F238E27FC236}">
                <a16:creationId xmlns:a16="http://schemas.microsoft.com/office/drawing/2014/main" id="{26CBF5D1-BADF-4345-828B-CD1B46ABF2B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6">
            <a:extLst>
              <a:ext uri="{FF2B5EF4-FFF2-40B4-BE49-F238E27FC236}">
                <a16:creationId xmlns:a16="http://schemas.microsoft.com/office/drawing/2014/main" id="{92FD6272-E050-A044-9856-BD5950D9A58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284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sv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2.svg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335EFB5A-10A1-4CEB-BA49-0176EF00E970}"/>
              </a:ext>
            </a:extLst>
          </p:cNvPr>
          <p:cNvGrpSpPr/>
          <p:nvPr/>
        </p:nvGrpSpPr>
        <p:grpSpPr>
          <a:xfrm>
            <a:off x="8695426" y="0"/>
            <a:ext cx="3496574" cy="6866467"/>
            <a:chOff x="8695426" y="-8467"/>
            <a:chExt cx="3496574" cy="686646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6F5648D-C181-4A20-9757-3EB3AA24F5D9}"/>
                </a:ext>
              </a:extLst>
            </p:cNvPr>
            <p:cNvCxnSpPr>
              <a:cxnSpLocks/>
            </p:cNvCxnSpPr>
            <p:nvPr/>
          </p:nvCxnSpPr>
          <p:spPr>
            <a:xfrm>
              <a:off x="9415805" y="-8467"/>
              <a:ext cx="1988316" cy="6806082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9DE456B-8C90-4E65-B2D6-6DDC22E0201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695426" y="3681413"/>
              <a:ext cx="3493399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23">
              <a:extLst>
                <a:ext uri="{FF2B5EF4-FFF2-40B4-BE49-F238E27FC236}">
                  <a16:creationId xmlns:a16="http://schemas.microsoft.com/office/drawing/2014/main" id="{021D59F6-5600-4FB8-A5AC-185386A2A7E5}"/>
                </a:ext>
              </a:extLst>
            </p:cNvPr>
            <p:cNvSpPr/>
            <p:nvPr/>
          </p:nvSpPr>
          <p:spPr>
            <a:xfrm>
              <a:off x="9747593" y="-8467"/>
              <a:ext cx="2441232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5">
              <a:extLst>
                <a:ext uri="{FF2B5EF4-FFF2-40B4-BE49-F238E27FC236}">
                  <a16:creationId xmlns:a16="http://schemas.microsoft.com/office/drawing/2014/main" id="{63FD85BF-ACA1-42C9-9D86-3241F72BAA9E}"/>
                </a:ext>
              </a:extLst>
            </p:cNvPr>
            <p:cNvSpPr/>
            <p:nvPr/>
          </p:nvSpPr>
          <p:spPr>
            <a:xfrm>
              <a:off x="9808234" y="-8467"/>
              <a:ext cx="2383766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23FD25E6-F258-461F-BBD5-6416E15A483F}"/>
                </a:ext>
              </a:extLst>
            </p:cNvPr>
            <p:cNvSpPr/>
            <p:nvPr/>
          </p:nvSpPr>
          <p:spPr>
            <a:xfrm>
              <a:off x="9274002" y="3048000"/>
              <a:ext cx="2917998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Rectangle 27">
              <a:extLst>
                <a:ext uri="{FF2B5EF4-FFF2-40B4-BE49-F238E27FC236}">
                  <a16:creationId xmlns:a16="http://schemas.microsoft.com/office/drawing/2014/main" id="{D0CAA622-7BE4-400F-BCB4-7437C65B93DF}"/>
                </a:ext>
              </a:extLst>
            </p:cNvPr>
            <p:cNvSpPr/>
            <p:nvPr/>
          </p:nvSpPr>
          <p:spPr>
            <a:xfrm>
              <a:off x="9808234" y="-8467"/>
              <a:ext cx="2380592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36" name="Rectangle 28">
              <a:extLst>
                <a:ext uri="{FF2B5EF4-FFF2-40B4-BE49-F238E27FC236}">
                  <a16:creationId xmlns:a16="http://schemas.microsoft.com/office/drawing/2014/main" id="{3862E5C4-3672-4081-AA1B-7BFBF5686B41}"/>
                </a:ext>
              </a:extLst>
            </p:cNvPr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Rectangle 29">
              <a:extLst>
                <a:ext uri="{FF2B5EF4-FFF2-40B4-BE49-F238E27FC236}">
                  <a16:creationId xmlns:a16="http://schemas.microsoft.com/office/drawing/2014/main" id="{42F32513-BA98-44BE-A757-2A401FAE894B}"/>
                </a:ext>
              </a:extLst>
            </p:cNvPr>
            <p:cNvSpPr/>
            <p:nvPr/>
          </p:nvSpPr>
          <p:spPr>
            <a:xfrm>
              <a:off x="11040533" y="-8467"/>
              <a:ext cx="1148291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B843EF2C-43E1-44F3-9185-865CF2DC01BD}"/>
                </a:ext>
              </a:extLst>
            </p:cNvPr>
            <p:cNvSpPr/>
            <p:nvPr/>
          </p:nvSpPr>
          <p:spPr>
            <a:xfrm>
              <a:off x="10590212" y="3589867"/>
              <a:ext cx="1598613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2438" y="385110"/>
            <a:ext cx="7081564" cy="900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1358185"/>
            <a:ext cx="8596668" cy="46831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DC484674-7C33-4B71-AB0F-A07B95B0E468}"/>
              </a:ext>
            </a:extLst>
          </p:cNvPr>
          <p:cNvSpPr/>
          <p:nvPr/>
        </p:nvSpPr>
        <p:spPr>
          <a:xfrm>
            <a:off x="-8195" y="4021667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4495CC7F-001E-C748-9A69-2809139BFB2C}"/>
              </a:ext>
            </a:extLst>
          </p:cNvPr>
          <p:cNvSpPr>
            <a:spLocks noGrp="1" noChangeAspect="1" noChangeArrowheads="1"/>
          </p:cNvSpPr>
          <p:nvPr>
            <p:ph type="ftr" sz="quarter" idx="3"/>
          </p:nvPr>
        </p:nvSpPr>
        <p:spPr bwMode="auto">
          <a:xfrm>
            <a:off x="677863" y="6042025"/>
            <a:ext cx="6297612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5CD2D931-0A07-5C4E-A5DA-1108D368C5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4067" y="200888"/>
            <a:ext cx="2057730" cy="816097"/>
          </a:xfrm>
          <a:prstGeom prst="rect">
            <a:avLst/>
          </a:prstGeom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16BC0A9E-DBB9-535B-2BFB-3710C49E00B1}"/>
              </a:ext>
            </a:extLst>
          </p:cNvPr>
          <p:cNvSpPr/>
          <p:nvPr userDrawn="1"/>
        </p:nvSpPr>
        <p:spPr>
          <a:xfrm>
            <a:off x="-8195" y="4021667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8864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Open Sans Condensed" panose="020B0806030504020204" pitchFamily="34" charset="0"/>
          <a:ea typeface="Open Sans Condensed" panose="020B0806030504020204" pitchFamily="34" charset="0"/>
          <a:cs typeface="Open Sans Condensed" panose="020B0806030504020204" pitchFamily="34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kern="1200">
          <a:solidFill>
            <a:schemeClr val="tx1">
              <a:lumMod val="75000"/>
              <a:lumOff val="25000"/>
            </a:schemeClr>
          </a:solidFill>
          <a:latin typeface="Lato" panose="020F0502020204030203" pitchFamily="34" charset="0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Lato" panose="020F0502020204030203" pitchFamily="34" charset="0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Lato" panose="020F0502020204030203" pitchFamily="34" charset="0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Lato" panose="020F0502020204030203" pitchFamily="34" charset="0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Lato" panose="020F0502020204030203" pitchFamily="34" charset="0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95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6F5648D-C181-4A20-9757-3EB3AA24F5D9}"/>
              </a:ext>
            </a:extLst>
          </p:cNvPr>
          <p:cNvCxnSpPr>
            <a:cxnSpLocks/>
          </p:cNvCxnSpPr>
          <p:nvPr/>
        </p:nvCxnSpPr>
        <p:spPr>
          <a:xfrm>
            <a:off x="10799089" y="0"/>
            <a:ext cx="1076377" cy="6806082"/>
          </a:xfrm>
          <a:prstGeom prst="line">
            <a:avLst/>
          </a:prstGeom>
          <a:ln w="9525">
            <a:solidFill>
              <a:schemeClr val="accent1">
                <a:alpha val="7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9DE456B-8C90-4E65-B2D6-6DDC22E02016}"/>
              </a:ext>
            </a:extLst>
          </p:cNvPr>
          <p:cNvCxnSpPr>
            <a:cxnSpLocks/>
          </p:cNvCxnSpPr>
          <p:nvPr/>
        </p:nvCxnSpPr>
        <p:spPr>
          <a:xfrm flipH="1">
            <a:off x="10086680" y="3689880"/>
            <a:ext cx="2102145" cy="3168120"/>
          </a:xfrm>
          <a:prstGeom prst="line">
            <a:avLst/>
          </a:prstGeom>
          <a:ln w="9525">
            <a:solidFill>
              <a:schemeClr val="accent1">
                <a:alpha val="7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23">
            <a:extLst>
              <a:ext uri="{FF2B5EF4-FFF2-40B4-BE49-F238E27FC236}">
                <a16:creationId xmlns:a16="http://schemas.microsoft.com/office/drawing/2014/main" id="{021D59F6-5600-4FB8-A5AC-185386A2A7E5}"/>
              </a:ext>
            </a:extLst>
          </p:cNvPr>
          <p:cNvSpPr/>
          <p:nvPr/>
        </p:nvSpPr>
        <p:spPr>
          <a:xfrm>
            <a:off x="10465725" y="-18854"/>
            <a:ext cx="1723099" cy="6885321"/>
          </a:xfrm>
          <a:custGeom>
            <a:avLst/>
            <a:gdLst>
              <a:gd name="connsiteX0" fmla="*/ 2835265 w 3007349"/>
              <a:gd name="connsiteY0" fmla="*/ 18854 h 6866467"/>
              <a:gd name="connsiteX1" fmla="*/ 3007349 w 3007349"/>
              <a:gd name="connsiteY1" fmla="*/ 0 h 6866467"/>
              <a:gd name="connsiteX2" fmla="*/ 3007349 w 3007349"/>
              <a:gd name="connsiteY2" fmla="*/ 6866467 h 6866467"/>
              <a:gd name="connsiteX3" fmla="*/ 0 w 3007349"/>
              <a:gd name="connsiteY3" fmla="*/ 6866467 h 6866467"/>
              <a:gd name="connsiteX4" fmla="*/ 2835265 w 3007349"/>
              <a:gd name="connsiteY4" fmla="*/ 18854 h 6866467"/>
              <a:gd name="connsiteX0" fmla="*/ 2604927 w 3007349"/>
              <a:gd name="connsiteY0" fmla="*/ 0 h 6885321"/>
              <a:gd name="connsiteX1" fmla="*/ 3007349 w 3007349"/>
              <a:gd name="connsiteY1" fmla="*/ 18854 h 6885321"/>
              <a:gd name="connsiteX2" fmla="*/ 3007349 w 3007349"/>
              <a:gd name="connsiteY2" fmla="*/ 6885321 h 6885321"/>
              <a:gd name="connsiteX3" fmla="*/ 0 w 3007349"/>
              <a:gd name="connsiteY3" fmla="*/ 6885321 h 6885321"/>
              <a:gd name="connsiteX4" fmla="*/ 2604927 w 3007349"/>
              <a:gd name="connsiteY4" fmla="*/ 0 h 6885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07349" h="6885321">
                <a:moveTo>
                  <a:pt x="2604927" y="0"/>
                </a:moveTo>
                <a:lnTo>
                  <a:pt x="3007349" y="18854"/>
                </a:lnTo>
                <a:lnTo>
                  <a:pt x="3007349" y="6885321"/>
                </a:lnTo>
                <a:lnTo>
                  <a:pt x="0" y="6885321"/>
                </a:lnTo>
                <a:lnTo>
                  <a:pt x="2604927" y="0"/>
                </a:lnTo>
                <a:close/>
              </a:path>
            </a:pathLst>
          </a:custGeom>
          <a:solidFill>
            <a:schemeClr val="accent1">
              <a:alpha val="3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25">
            <a:extLst>
              <a:ext uri="{FF2B5EF4-FFF2-40B4-BE49-F238E27FC236}">
                <a16:creationId xmlns:a16="http://schemas.microsoft.com/office/drawing/2014/main" id="{63FD85BF-ACA1-42C9-9D86-3241F72BAA9E}"/>
              </a:ext>
            </a:extLst>
          </p:cNvPr>
          <p:cNvSpPr/>
          <p:nvPr/>
        </p:nvSpPr>
        <p:spPr>
          <a:xfrm>
            <a:off x="10496394" y="0"/>
            <a:ext cx="1692430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28">
            <a:extLst>
              <a:ext uri="{FF2B5EF4-FFF2-40B4-BE49-F238E27FC236}">
                <a16:creationId xmlns:a16="http://schemas.microsoft.com/office/drawing/2014/main" id="{3862E5C4-3672-4081-AA1B-7BFBF5686B41}"/>
              </a:ext>
            </a:extLst>
          </p:cNvPr>
          <p:cNvSpPr/>
          <p:nvPr/>
        </p:nvSpPr>
        <p:spPr>
          <a:xfrm>
            <a:off x="11002427" y="0"/>
            <a:ext cx="1186397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2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29">
            <a:extLst>
              <a:ext uri="{FF2B5EF4-FFF2-40B4-BE49-F238E27FC236}">
                <a16:creationId xmlns:a16="http://schemas.microsoft.com/office/drawing/2014/main" id="{42F32513-BA98-44BE-A757-2A401FAE894B}"/>
              </a:ext>
            </a:extLst>
          </p:cNvPr>
          <p:cNvSpPr/>
          <p:nvPr/>
        </p:nvSpPr>
        <p:spPr>
          <a:xfrm>
            <a:off x="11040533" y="-9427"/>
            <a:ext cx="1148291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B843EF2C-43E1-44F3-9185-865CF2DC01BD}"/>
              </a:ext>
            </a:extLst>
          </p:cNvPr>
          <p:cNvSpPr/>
          <p:nvPr/>
        </p:nvSpPr>
        <p:spPr>
          <a:xfrm>
            <a:off x="11002426" y="3598334"/>
            <a:ext cx="1186399" cy="3268133"/>
          </a:xfrm>
          <a:prstGeom prst="triangle">
            <a:avLst>
              <a:gd name="adj" fmla="val 100000"/>
            </a:avLst>
          </a:prstGeom>
          <a:solidFill>
            <a:schemeClr val="accent1">
              <a:lumMod val="75000"/>
              <a:alpha val="6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2438" y="384268"/>
            <a:ext cx="8124754" cy="900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1375815"/>
            <a:ext cx="9639858" cy="46655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D8658-2BBF-45CE-BBCA-9296E982BDB9}" type="datetimeFigureOut">
              <a:rPr lang="en-GB" smtClean="0"/>
              <a:t>29/07/2024</a:t>
            </a:fld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6C107EC-1584-46EC-AB44-32ACD988F21A}" type="slidenum">
              <a:rPr lang="en-GB" smtClean="0"/>
              <a:t>‹#›</a:t>
            </a:fld>
            <a:endParaRPr lang="en-GB"/>
          </a:p>
        </p:txBody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DC484674-7C33-4B71-AB0F-A07B95B0E468}"/>
              </a:ext>
            </a:extLst>
          </p:cNvPr>
          <p:cNvSpPr/>
          <p:nvPr/>
        </p:nvSpPr>
        <p:spPr>
          <a:xfrm>
            <a:off x="-8195" y="4021667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4495CC7F-001E-C748-9A69-2809139BFB2C}"/>
              </a:ext>
            </a:extLst>
          </p:cNvPr>
          <p:cNvSpPr>
            <a:spLocks noGrp="1" noChangeAspect="1" noChangeArrowheads="1"/>
          </p:cNvSpPr>
          <p:nvPr>
            <p:ph type="ftr" sz="quarter" idx="3"/>
          </p:nvPr>
        </p:nvSpPr>
        <p:spPr bwMode="auto">
          <a:xfrm>
            <a:off x="677863" y="6042025"/>
            <a:ext cx="6297612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5CD2D931-0A07-5C4E-A5DA-1108D368C54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4067" y="200888"/>
            <a:ext cx="2057730" cy="81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2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Open Sans Condensed" panose="020B0806030504020204" pitchFamily="34" charset="0"/>
          <a:ea typeface="Open Sans Condensed" panose="020B0806030504020204" pitchFamily="34" charset="0"/>
          <a:cs typeface="Open Sans Condensed" panose="020B0806030504020204" pitchFamily="34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kern="1200">
          <a:solidFill>
            <a:schemeClr val="tx1">
              <a:lumMod val="75000"/>
              <a:lumOff val="25000"/>
            </a:schemeClr>
          </a:solidFill>
          <a:latin typeface="Lato" panose="020F0502020204030203" pitchFamily="34" charset="0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Lato" panose="020F0502020204030203" pitchFamily="34" charset="0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Lato" panose="020F0502020204030203" pitchFamily="34" charset="0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Lato" panose="020F0502020204030203" pitchFamily="34" charset="0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Lato" panose="020F0502020204030203" pitchFamily="34" charset="0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95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iupac.org/recommendation/henrys-law-constants/" TargetMode="External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ancer.gov/publications/dictionaries/cancer-terms/def/micelle" TargetMode="External"/><Relationship Id="rId5" Type="http://schemas.openxmlformats.org/officeDocument/2006/relationships/hyperlink" Target="https://doi.org/10.1038/s41598-023-40466-1" TargetMode="External"/><Relationship Id="rId4" Type="http://schemas.openxmlformats.org/officeDocument/2006/relationships/hyperlink" Target="https://goldbook.iupac.org/terms/view/S05740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0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416DF2C-5D1D-3942-9FE8-30BC2D833C1F}"/>
              </a:ext>
            </a:extLst>
          </p:cNvPr>
          <p:cNvSpPr txBox="1"/>
          <p:nvPr/>
        </p:nvSpPr>
        <p:spPr>
          <a:xfrm>
            <a:off x="489946" y="6047078"/>
            <a:ext cx="30941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srgbClr val="222F5D"/>
                </a:solidFill>
              </a:rPr>
              <a:t>https://</a:t>
            </a:r>
            <a:r>
              <a:rPr lang="en-US" sz="2000" err="1">
                <a:solidFill>
                  <a:srgbClr val="222F5D"/>
                </a:solidFill>
              </a:rPr>
              <a:t>www.psdi.ac.uk</a:t>
            </a:r>
            <a:r>
              <a:rPr lang="en-US" sz="2000">
                <a:solidFill>
                  <a:srgbClr val="222F5D"/>
                </a:solidFill>
              </a:rPr>
              <a:t>/</a:t>
            </a:r>
          </a:p>
        </p:txBody>
      </p:sp>
      <p:pic>
        <p:nvPicPr>
          <p:cNvPr id="13" name="Picture 12" descr="A picture containing text, basketball, athletic game, sport&#10;&#10;Description automatically generated">
            <a:extLst>
              <a:ext uri="{FF2B5EF4-FFF2-40B4-BE49-F238E27FC236}">
                <a16:creationId xmlns:a16="http://schemas.microsoft.com/office/drawing/2014/main" id="{3C0D5DE0-E558-4DD0-9746-32F5A9A4D88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453" y="1484313"/>
            <a:ext cx="6866065" cy="29845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E61602-BCB8-486D-87A0-9A08EC87C271}"/>
              </a:ext>
            </a:extLst>
          </p:cNvPr>
          <p:cNvSpPr txBox="1"/>
          <p:nvPr/>
        </p:nvSpPr>
        <p:spPr>
          <a:xfrm>
            <a:off x="2100119" y="4468817"/>
            <a:ext cx="774007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Modelling phase transitions: Characterising Henry's Law</a:t>
            </a:r>
            <a:endParaRPr lang="en-GB" sz="2800" dirty="0">
              <a:solidFill>
                <a:srgbClr val="222F5D"/>
              </a:solidFill>
              <a:latin typeface="+mj-lt"/>
            </a:endParaRPr>
          </a:p>
        </p:txBody>
      </p:sp>
      <p:sp>
        <p:nvSpPr>
          <p:cNvPr id="3" name="Lightning Bolt 2" descr="-">
            <a:extLst>
              <a:ext uri="{FF2B5EF4-FFF2-40B4-BE49-F238E27FC236}">
                <a16:creationId xmlns:a16="http://schemas.microsoft.com/office/drawing/2014/main" id="{55866FF1-3B09-67D6-CF5F-1B8306200CFA}"/>
              </a:ext>
            </a:extLst>
          </p:cNvPr>
          <p:cNvSpPr/>
          <p:nvPr/>
        </p:nvSpPr>
        <p:spPr>
          <a:xfrm>
            <a:off x="0" y="0"/>
            <a:ext cx="0" cy="0"/>
          </a:xfrm>
          <a:prstGeom prst="lightningBol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Lightning Bolt 3" descr="-">
            <a:extLst>
              <a:ext uri="{FF2B5EF4-FFF2-40B4-BE49-F238E27FC236}">
                <a16:creationId xmlns:a16="http://schemas.microsoft.com/office/drawing/2014/main" id="{234E3A9C-BAA0-496B-2170-86AB91A8D286}"/>
              </a:ext>
            </a:extLst>
          </p:cNvPr>
          <p:cNvSpPr/>
          <p:nvPr/>
        </p:nvSpPr>
        <p:spPr>
          <a:xfrm>
            <a:off x="0" y="0"/>
            <a:ext cx="0" cy="0"/>
          </a:xfrm>
          <a:prstGeom prst="lightningBol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BC8FF6-212F-B585-52EE-54B741B04DE0}"/>
              </a:ext>
            </a:extLst>
          </p:cNvPr>
          <p:cNvSpPr txBox="1"/>
          <p:nvPr/>
        </p:nvSpPr>
        <p:spPr>
          <a:xfrm>
            <a:off x="3163663" y="5559135"/>
            <a:ext cx="59955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/>
              <a:t>Joshua Cheung</a:t>
            </a:r>
          </a:p>
          <a:p>
            <a:pPr algn="ctr"/>
            <a:r>
              <a:rPr lang="en-GB" i="1" dirty="0"/>
              <a:t>Supervised by Jo Grundy and Jeremy Frey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170A4-ED72-2D8D-8F93-A4B56C8BB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2836" y="391372"/>
            <a:ext cx="8200236" cy="898187"/>
          </a:xfrm>
        </p:spPr>
        <p:txBody>
          <a:bodyPr anchor="t">
            <a:normAutofit/>
          </a:bodyPr>
          <a:lstStyle/>
          <a:p>
            <a:r>
              <a:rPr lang="en-GB" dirty="0"/>
              <a:t>Data Processing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5CAEC9-5DD3-37B9-9F42-00BEE2FE71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4910" y="1394691"/>
            <a:ext cx="4737817" cy="2585768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F97817-317E-638C-9B41-E7CBCC73E7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8543" y="1394691"/>
            <a:ext cx="4744529" cy="464667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226 features reduced to &lt;200 (removing null values, columns with 0 variance, etc)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Determination of which scaling method works best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Feature selection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For Henry Constant, anything above 10e+10 removed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7987517-D813-5B5A-36F1-1B739251A6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7449130"/>
              </p:ext>
            </p:extLst>
          </p:nvPr>
        </p:nvGraphicFramePr>
        <p:xfrm>
          <a:off x="622330" y="4362784"/>
          <a:ext cx="4833753" cy="1678578"/>
        </p:xfrm>
        <a:graphic>
          <a:graphicData uri="http://schemas.openxmlformats.org/drawingml/2006/table">
            <a:tbl>
              <a:tblPr firstRow="1" bandCol="1">
                <a:tableStyleId>{073A0DAA-6AF3-43AB-8588-CEC1D06C72B9}</a:tableStyleId>
              </a:tblPr>
              <a:tblGrid>
                <a:gridCol w="1576203">
                  <a:extLst>
                    <a:ext uri="{9D8B030D-6E8A-4147-A177-3AD203B41FA5}">
                      <a16:colId xmlns:a16="http://schemas.microsoft.com/office/drawing/2014/main" val="3355487163"/>
                    </a:ext>
                  </a:extLst>
                </a:gridCol>
                <a:gridCol w="1727204">
                  <a:extLst>
                    <a:ext uri="{9D8B030D-6E8A-4147-A177-3AD203B41FA5}">
                      <a16:colId xmlns:a16="http://schemas.microsoft.com/office/drawing/2014/main" val="3883414948"/>
                    </a:ext>
                  </a:extLst>
                </a:gridCol>
                <a:gridCol w="818568">
                  <a:extLst>
                    <a:ext uri="{9D8B030D-6E8A-4147-A177-3AD203B41FA5}">
                      <a16:colId xmlns:a16="http://schemas.microsoft.com/office/drawing/2014/main" val="588936315"/>
                    </a:ext>
                  </a:extLst>
                </a:gridCol>
                <a:gridCol w="711778">
                  <a:extLst>
                    <a:ext uri="{9D8B030D-6E8A-4147-A177-3AD203B41FA5}">
                      <a16:colId xmlns:a16="http://schemas.microsoft.com/office/drawing/2014/main" val="4021884878"/>
                    </a:ext>
                  </a:extLst>
                </a:gridCol>
              </a:tblGrid>
              <a:tr h="185420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>
                          <a:effectLst/>
                        </a:rPr>
                        <a:t>Normalisation</a:t>
                      </a:r>
                      <a:endParaRPr lang="en-GB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>
                          <a:effectLst/>
                        </a:rPr>
                        <a:t>Scaling Method</a:t>
                      </a:r>
                      <a:endParaRPr lang="en-GB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MSE</a:t>
                      </a:r>
                      <a:endParaRPr lang="en-GB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R</a:t>
                      </a:r>
                      <a:r>
                        <a:rPr lang="en-GB" sz="1800" u="none" strike="noStrike" baseline="30000" dirty="0">
                          <a:effectLst/>
                        </a:rPr>
                        <a:t>2</a:t>
                      </a:r>
                      <a:endParaRPr lang="en-GB" sz="1800" b="1" i="0" u="none" strike="noStrike" baseline="30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val="2679543843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>
                          <a:effectLst/>
                        </a:rPr>
                        <a:t>None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None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5.64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0.90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val="413569727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>
                          <a:effectLst/>
                        </a:rPr>
                        <a:t>MinMax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 err="1">
                          <a:effectLst/>
                        </a:rPr>
                        <a:t>RobustScaler</a:t>
                      </a:r>
                      <a:r>
                        <a:rPr lang="en-GB" sz="1800" u="none" strike="noStrike" dirty="0">
                          <a:effectLst/>
                        </a:rPr>
                        <a:t>()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6.41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0.88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val="255214761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>
                          <a:effectLst/>
                        </a:rPr>
                        <a:t>MinMax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 err="1">
                          <a:effectLst/>
                        </a:rPr>
                        <a:t>StandardScaler</a:t>
                      </a:r>
                      <a:r>
                        <a:rPr lang="en-GB" sz="1800" u="none" strike="noStrike" dirty="0">
                          <a:effectLst/>
                        </a:rPr>
                        <a:t>()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6.83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0.87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val="2195381428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>
                          <a:effectLst/>
                        </a:rPr>
                        <a:t>None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Normalize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>
                          <a:effectLst/>
                        </a:rPr>
                        <a:t>7.37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0.86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val="2089672351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>
                          <a:effectLst/>
                        </a:rPr>
                        <a:t>Normalize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 err="1">
                          <a:effectLst/>
                        </a:rPr>
                        <a:t>MaxAbsScaler</a:t>
                      </a:r>
                      <a:r>
                        <a:rPr lang="en-GB" sz="1800" u="none" strike="noStrike" dirty="0">
                          <a:effectLst/>
                        </a:rPr>
                        <a:t>()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7.64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800" u="none" strike="noStrike" dirty="0">
                          <a:effectLst/>
                        </a:rPr>
                        <a:t>0.86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val="335258235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05FC595-042A-9940-D19A-D7C5D70C8293}"/>
              </a:ext>
            </a:extLst>
          </p:cNvPr>
          <p:cNvSpPr txBox="1"/>
          <p:nvPr/>
        </p:nvSpPr>
        <p:spPr>
          <a:xfrm>
            <a:off x="622330" y="6146223"/>
            <a:ext cx="4833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Scores by scaling method for </a:t>
            </a:r>
            <a:r>
              <a:rPr lang="en-GB" dirty="0" err="1"/>
              <a:t>logK</a:t>
            </a:r>
            <a:r>
              <a:rPr lang="en-GB" baseline="-25000" dirty="0" err="1"/>
              <a:t>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1765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9A431-7FDF-845C-8C1F-DF49BF77D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Machine Learning</a:t>
            </a:r>
          </a:p>
        </p:txBody>
      </p:sp>
      <p:pic>
        <p:nvPicPr>
          <p:cNvPr id="6" name="Content Placeholder 5" descr="A chart with a red line and green line&#10;&#10;Description automatically generated">
            <a:extLst>
              <a:ext uri="{FF2B5EF4-FFF2-40B4-BE49-F238E27FC236}">
                <a16:creationId xmlns:a16="http://schemas.microsoft.com/office/drawing/2014/main" id="{675BCB42-AA54-7A54-33B1-C54A4A8E94D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407" y="1298796"/>
            <a:ext cx="3360001" cy="2520000"/>
          </a:xfr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7B885A58-2436-B308-4887-494D2A45CB1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46074" y="1440873"/>
            <a:ext cx="2396648" cy="542734"/>
          </a:xfrm>
        </p:spPr>
      </p:pic>
      <p:pic>
        <p:nvPicPr>
          <p:cNvPr id="10" name="Picture 9" descr="A chart with a red line and a red line&#10;&#10;Description automatically generated">
            <a:extLst>
              <a:ext uri="{FF2B5EF4-FFF2-40B4-BE49-F238E27FC236}">
                <a16:creationId xmlns:a16="http://schemas.microsoft.com/office/drawing/2014/main" id="{DCD1E981-6D6B-3C14-5E4F-A74F6141CC4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408" y="4129073"/>
            <a:ext cx="3360000" cy="2520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AA6FE81-FFC0-5269-B778-AA88046E25ED}"/>
              </a:ext>
            </a:extLst>
          </p:cNvPr>
          <p:cNvSpPr txBox="1"/>
          <p:nvPr/>
        </p:nvSpPr>
        <p:spPr>
          <a:xfrm>
            <a:off x="4946074" y="2202873"/>
            <a:ext cx="463434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Initial testing done with linear regression and </a:t>
            </a:r>
            <a:r>
              <a:rPr lang="en-GB" dirty="0" err="1"/>
              <a:t>LightGBM</a:t>
            </a:r>
            <a:r>
              <a:rPr lang="en-GB" dirty="0"/>
              <a:t> (chosen due to speed)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Tree based gradient boosting model -&gt; trains a weak model at each step and improves iteratively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/>
              <a:t>Mostly just used so far for determining best scaling method and feature selection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5349C2-C243-8170-BE0A-629591871217}"/>
              </a:ext>
            </a:extLst>
          </p:cNvPr>
          <p:cNvSpPr txBox="1"/>
          <p:nvPr/>
        </p:nvSpPr>
        <p:spPr>
          <a:xfrm>
            <a:off x="1709304" y="988519"/>
            <a:ext cx="29146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err="1"/>
              <a:t>MinMax</a:t>
            </a:r>
            <a:r>
              <a:rPr lang="en-GB" sz="1600" dirty="0"/>
              <a:t> -&gt; </a:t>
            </a:r>
            <a:r>
              <a:rPr lang="en-GB" sz="1600" dirty="0" err="1"/>
              <a:t>RobustScaler</a:t>
            </a:r>
            <a:endParaRPr lang="en-GB" sz="16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F7D6CE-3F0A-DDF5-5727-C4011FF4590A}"/>
              </a:ext>
            </a:extLst>
          </p:cNvPr>
          <p:cNvSpPr txBox="1"/>
          <p:nvPr/>
        </p:nvSpPr>
        <p:spPr>
          <a:xfrm>
            <a:off x="1527464" y="3821296"/>
            <a:ext cx="27172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/>
              <a:t>MinMax</a:t>
            </a:r>
            <a:r>
              <a:rPr lang="en-GB" sz="1400" dirty="0"/>
              <a:t> -&gt; Power Transformer</a:t>
            </a:r>
          </a:p>
        </p:txBody>
      </p:sp>
    </p:spTree>
    <p:extLst>
      <p:ext uri="{BB962C8B-B14F-4D97-AF65-F5344CB8AC3E}">
        <p14:creationId xmlns:p14="http://schemas.microsoft.com/office/powerpoint/2010/main" val="16517756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4EC63-9424-351A-C7FC-8BE31CBCA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2837" y="400609"/>
            <a:ext cx="7131165" cy="8981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/>
              <a:t>Machine Learning Results</a:t>
            </a:r>
          </a:p>
        </p:txBody>
      </p:sp>
      <p:pic>
        <p:nvPicPr>
          <p:cNvPr id="4" name="Picture 3" descr="A graph of a graph of a number of numbers&#10;&#10;Description automatically generated with medium confidence">
            <a:extLst>
              <a:ext uri="{FF2B5EF4-FFF2-40B4-BE49-F238E27FC236}">
                <a16:creationId xmlns:a16="http://schemas.microsoft.com/office/drawing/2014/main" id="{33BDF7FB-2D7F-C2A9-BC02-F2A7E85288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056" y="1497156"/>
            <a:ext cx="6439481" cy="3863687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71E724-0427-9017-4557-DB4A93512EC9}"/>
              </a:ext>
            </a:extLst>
          </p:cNvPr>
          <p:cNvSpPr txBox="1"/>
          <p:nvPr/>
        </p:nvSpPr>
        <p:spPr>
          <a:xfrm>
            <a:off x="6976537" y="1704110"/>
            <a:ext cx="3139372" cy="52828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</a:rPr>
              <a:t>Starting to get some results</a:t>
            </a:r>
          </a:p>
          <a:p>
            <a:pPr marL="342900" indent="-34290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</a:rPr>
              <a:t>Tested Kernel Ridge,   K Nearest </a:t>
            </a:r>
            <a:r>
              <a:rPr lang="en-GB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</a:rPr>
              <a:t>Neighbours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</a:rPr>
              <a:t>,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</a:rPr>
              <a:t>LightGBM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</a:rPr>
              <a:t>,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</a:rPr>
              <a:t>RandomForest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</a:rPr>
              <a:t> and Linear Regression so far</a:t>
            </a:r>
          </a:p>
          <a:p>
            <a:pPr marL="342900" indent="-34290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</a:rPr>
              <a:t>Using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</a:rPr>
              <a:t>GridSearchCV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</a:rPr>
              <a:t> to optimize parameters</a:t>
            </a:r>
          </a:p>
        </p:txBody>
      </p:sp>
    </p:spTree>
    <p:extLst>
      <p:ext uri="{BB962C8B-B14F-4D97-AF65-F5344CB8AC3E}">
        <p14:creationId xmlns:p14="http://schemas.microsoft.com/office/powerpoint/2010/main" val="11713453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A34CDA-FB10-C64B-5E3D-3889821DD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2836" y="391372"/>
            <a:ext cx="8200236" cy="898187"/>
          </a:xfrm>
        </p:spPr>
        <p:txBody>
          <a:bodyPr anchor="t">
            <a:normAutofit/>
          </a:bodyPr>
          <a:lstStyle/>
          <a:p>
            <a:r>
              <a:rPr lang="en-GB"/>
              <a:t>Challenges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E225B8-AB29-4662-6A1B-3DEDBE2804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1394690"/>
            <a:ext cx="4744529" cy="464667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Endless debugging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Quantity of data, especially for CMC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Quality of data – the values of Henry’s Constant range from 8.6e-11 to 3.53e+39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A lot of missing temperature values, which are assumed to be 25 degrees Celsius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Lack of data at wide and continuous range of temperatures (e.g. solubility data at fixed intervals of 10 c)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F2A93EB3-0FF7-4AB4-5459-FD7F170E63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8543" y="2075234"/>
            <a:ext cx="4744529" cy="328558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000272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72ECC-5AEB-D1B1-7C4A-09FCAAFA3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2836" y="391372"/>
            <a:ext cx="8200236" cy="898187"/>
          </a:xfrm>
        </p:spPr>
        <p:txBody>
          <a:bodyPr anchor="t">
            <a:normAutofit/>
          </a:bodyPr>
          <a:lstStyle/>
          <a:p>
            <a:r>
              <a:rPr lang="en-GB" dirty="0"/>
              <a:t>Why Data is a Challenge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D17330-E496-3E0A-E34A-DCBB612FF0B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4347" y="1394690"/>
            <a:ext cx="4530502" cy="4646670"/>
          </a:xfrm>
          <a:noFill/>
        </p:spPr>
      </p:pic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F722ACE8-74AF-628E-482C-D219057030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8543" y="2617066"/>
            <a:ext cx="4744529" cy="1623868"/>
          </a:xfrm>
        </p:spPr>
        <p:txBody>
          <a:bodyPr>
            <a:normAutofit fontScale="700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600" dirty="0"/>
              <a:t>Randomly generated data based around  y = x, lines fit to data from 0 to 5.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/>
              <a:t>Overfitting/Underfitting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/>
              <a:t>Ability to generalize to new data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/>
              <a:t>Dimensionality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0154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a purple line&#10;&#10;Description automatically generated">
            <a:extLst>
              <a:ext uri="{FF2B5EF4-FFF2-40B4-BE49-F238E27FC236}">
                <a16:creationId xmlns:a16="http://schemas.microsoft.com/office/drawing/2014/main" id="{C7AEF21D-B3F9-02F8-7BF2-4A296CB512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144" y="1031754"/>
            <a:ext cx="8680934" cy="5208559"/>
          </a:xfrm>
          <a:prstGeom prst="rect">
            <a:avLst/>
          </a:prstGeom>
          <a:noFill/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B36B49D4-A9C9-350C-40B8-CB70B1798B8C}"/>
              </a:ext>
            </a:extLst>
          </p:cNvPr>
          <p:cNvSpPr/>
          <p:nvPr/>
        </p:nvSpPr>
        <p:spPr>
          <a:xfrm>
            <a:off x="5250611" y="4966819"/>
            <a:ext cx="612000" cy="612000"/>
          </a:xfrm>
          <a:prstGeom prst="ellipse">
            <a:avLst/>
          </a:prstGeom>
          <a:noFill/>
          <a:ln w="508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78854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A34CDA-FB10-C64B-5E3D-3889821DD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Open Sans Condensed"/>
              </a:rPr>
              <a:t>Plans for Part 2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E225B8-AB29-4662-6A1B-3DEDBE280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>
                <a:ea typeface="Lato" panose="020F0502020204030203" pitchFamily="34" charset="0"/>
                <a:cs typeface="Lato" panose="020F0502020204030203" pitchFamily="34" charset="0"/>
              </a:rPr>
              <a:t>Optimise machine learning models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>
                <a:ea typeface="Lato" panose="020F0502020204030203" pitchFamily="34" charset="0"/>
                <a:cs typeface="Lato" panose="020F0502020204030203" pitchFamily="34" charset="0"/>
              </a:rPr>
              <a:t>Experiment with different algorithms, e.g. Neural Network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>
                <a:ea typeface="Lato" panose="020F0502020204030203" pitchFamily="34" charset="0"/>
                <a:cs typeface="Lato" panose="020F0502020204030203" pitchFamily="34" charset="0"/>
              </a:rPr>
              <a:t>Hopefully get some good predictions, maybe start making some phase diagrams</a:t>
            </a:r>
          </a:p>
        </p:txBody>
      </p:sp>
    </p:spTree>
    <p:extLst>
      <p:ext uri="{BB962C8B-B14F-4D97-AF65-F5344CB8AC3E}">
        <p14:creationId xmlns:p14="http://schemas.microsoft.com/office/powerpoint/2010/main" val="1326099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0A475-C766-3B21-19E3-0010FA9DF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6949" y="366638"/>
            <a:ext cx="7094220" cy="900000"/>
          </a:xfrm>
        </p:spPr>
        <p:txBody>
          <a:bodyPr>
            <a:normAutofit fontScale="90000"/>
          </a:bodyPr>
          <a:lstStyle/>
          <a:p>
            <a:r>
              <a:rPr lang="en-GB"/>
              <a:t>Colours and Fonts</a:t>
            </a:r>
            <a:br>
              <a:rPr lang="en-GB"/>
            </a:br>
            <a:r>
              <a:rPr lang="en-GB" sz="2700"/>
              <a:t>(remove from final presentation)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185005-8910-6FF5-4885-410E4386BD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/>
              <a:t>Headings: </a:t>
            </a:r>
            <a:r>
              <a:rPr lang="en-GB">
                <a:latin typeface="+mj-lt"/>
              </a:rPr>
              <a:t>Open Sans Condensed</a:t>
            </a:r>
          </a:p>
          <a:p>
            <a:r>
              <a:rPr lang="en-GB"/>
              <a:t>Body Text: </a:t>
            </a:r>
            <a:r>
              <a:rPr lang="en-GB" err="1"/>
              <a:t>Lato</a:t>
            </a:r>
            <a:endParaRPr lang="en-GB"/>
          </a:p>
          <a:p>
            <a:endParaRPr lang="en-GB"/>
          </a:p>
          <a:p>
            <a:endParaRPr lang="en-GB"/>
          </a:p>
          <a:p>
            <a:r>
              <a:rPr kumimoji="0" lang="en-GB" alt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Times New Roman" panose="02020603050405020304" pitchFamily="18" charset="0"/>
              </a:rPr>
              <a:t>Colours: if these colour boxes match up the document has applied the colour theme. </a:t>
            </a:r>
            <a:endParaRPr kumimoji="0" lang="en-GB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en-GB"/>
          </a:p>
          <a:p>
            <a:pPr marL="0" indent="0">
              <a:buNone/>
            </a:pPr>
            <a:endParaRPr lang="en-GB"/>
          </a:p>
          <a:p>
            <a:r>
              <a:rPr lang="en-GB"/>
              <a:t>Additional Colour: </a:t>
            </a:r>
          </a:p>
        </p:txBody>
      </p:sp>
      <p:sp>
        <p:nvSpPr>
          <p:cNvPr id="24" name="Text Box 1">
            <a:extLst>
              <a:ext uri="{FF2B5EF4-FFF2-40B4-BE49-F238E27FC236}">
                <a16:creationId xmlns:a16="http://schemas.microsoft.com/office/drawing/2014/main" id="{1851D7DB-49C7-593B-3EAB-24425229B9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3475" y="4127500"/>
            <a:ext cx="838200" cy="323850"/>
          </a:xfrm>
          <a:prstGeom prst="rect">
            <a:avLst/>
          </a:prstGeom>
          <a:solidFill>
            <a:srgbClr val="011E41"/>
          </a:solidFill>
          <a:ln w="635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Times New Roman" panose="02020603050405020304" pitchFamily="18" charset="0"/>
              </a:rPr>
              <a:t>#011e41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Text Box 3">
            <a:extLst>
              <a:ext uri="{FF2B5EF4-FFF2-40B4-BE49-F238E27FC236}">
                <a16:creationId xmlns:a16="http://schemas.microsoft.com/office/drawing/2014/main" id="{36E2DFA8-1785-8455-A5F8-C942B23F06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66975" y="4127500"/>
            <a:ext cx="838200" cy="323850"/>
          </a:xfrm>
          <a:prstGeom prst="rect">
            <a:avLst/>
          </a:prstGeom>
          <a:solidFill>
            <a:srgbClr val="002169"/>
          </a:solidFill>
          <a:ln w="635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Times New Roman" panose="02020603050405020304" pitchFamily="18" charset="0"/>
              </a:rPr>
              <a:t>#002169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Text Box 4">
            <a:extLst>
              <a:ext uri="{FF2B5EF4-FFF2-40B4-BE49-F238E27FC236}">
                <a16:creationId xmlns:a16="http://schemas.microsoft.com/office/drawing/2014/main" id="{56CFBCBE-51C5-78BC-BE92-70E14D2A02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8100" y="4131252"/>
            <a:ext cx="838200" cy="323850"/>
          </a:xfrm>
          <a:prstGeom prst="rect">
            <a:avLst/>
          </a:prstGeom>
          <a:solidFill>
            <a:srgbClr val="3D7CC9"/>
          </a:solidFill>
          <a:ln w="635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Times New Roman" panose="02020603050405020304" pitchFamily="18" charset="0"/>
              </a:rPr>
              <a:t>#3d7cc9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27" name="Text Box 5">
            <a:extLst>
              <a:ext uri="{FF2B5EF4-FFF2-40B4-BE49-F238E27FC236}">
                <a16:creationId xmlns:a16="http://schemas.microsoft.com/office/drawing/2014/main" id="{5D4D8E23-2133-9765-7DA9-00233B7E90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3045" y="4127500"/>
            <a:ext cx="838200" cy="323850"/>
          </a:xfrm>
          <a:prstGeom prst="rect">
            <a:avLst/>
          </a:prstGeom>
          <a:solidFill>
            <a:srgbClr val="FF9E18"/>
          </a:solidFill>
          <a:ln w="635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Times New Roman" panose="02020603050405020304" pitchFamily="18" charset="0"/>
              </a:rPr>
              <a:t>#ff9e18</a:t>
            </a:r>
            <a:endParaRPr kumimoji="0" lang="en-US" alt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28" name="Text Box 6">
            <a:extLst>
              <a:ext uri="{FF2B5EF4-FFF2-40B4-BE49-F238E27FC236}">
                <a16:creationId xmlns:a16="http://schemas.microsoft.com/office/drawing/2014/main" id="{CFEF0978-E721-0B1C-02A7-0D65AEEE65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0127" y="4537710"/>
            <a:ext cx="838200" cy="323850"/>
          </a:xfrm>
          <a:prstGeom prst="rect">
            <a:avLst/>
          </a:prstGeom>
          <a:solidFill>
            <a:srgbClr val="5AA2AE"/>
          </a:solidFill>
          <a:ln w="635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Times New Roman" panose="02020603050405020304" pitchFamily="18" charset="0"/>
              </a:rPr>
              <a:t>#5aa2ae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9" name="Text Box 7">
            <a:extLst>
              <a:ext uri="{FF2B5EF4-FFF2-40B4-BE49-F238E27FC236}">
                <a16:creationId xmlns:a16="http://schemas.microsoft.com/office/drawing/2014/main" id="{43957F24-C7FB-0F5F-9958-0BC4662A4D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79877" y="4537710"/>
            <a:ext cx="838200" cy="323850"/>
          </a:xfrm>
          <a:prstGeom prst="rect">
            <a:avLst/>
          </a:prstGeom>
          <a:solidFill>
            <a:srgbClr val="BBBBBB"/>
          </a:solidFill>
          <a:ln w="635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Times New Roman" panose="02020603050405020304" pitchFamily="18" charset="0"/>
              </a:rPr>
              <a:t>#bbbbbb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0" name="Text Box 8">
            <a:extLst>
              <a:ext uri="{FF2B5EF4-FFF2-40B4-BE49-F238E27FC236}">
                <a16:creationId xmlns:a16="http://schemas.microsoft.com/office/drawing/2014/main" id="{66F18D2E-D62F-26F9-CB9F-0F48C224B9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8100" y="4537710"/>
            <a:ext cx="838200" cy="323850"/>
          </a:xfrm>
          <a:prstGeom prst="rect">
            <a:avLst/>
          </a:prstGeom>
          <a:solidFill>
            <a:srgbClr val="E5E1E6"/>
          </a:solidFill>
          <a:ln w="635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Times New Roman" panose="02020603050405020304" pitchFamily="18" charset="0"/>
              </a:rPr>
              <a:t>#e5e1e6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" name="Text Box 9">
            <a:extLst>
              <a:ext uri="{FF2B5EF4-FFF2-40B4-BE49-F238E27FC236}">
                <a16:creationId xmlns:a16="http://schemas.microsoft.com/office/drawing/2014/main" id="{468F012D-D116-15E2-213D-CDEE75192A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1600" y="4537710"/>
            <a:ext cx="838200" cy="323850"/>
          </a:xfrm>
          <a:prstGeom prst="rect">
            <a:avLst/>
          </a:prstGeom>
          <a:solidFill>
            <a:srgbClr val="9D90A0"/>
          </a:solidFill>
          <a:ln w="635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Times New Roman" panose="02020603050405020304" pitchFamily="18" charset="0"/>
              </a:rPr>
              <a:t>#9d90a0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2" name="Text Box 2">
            <a:extLst>
              <a:ext uri="{FF2B5EF4-FFF2-40B4-BE49-F238E27FC236}">
                <a16:creationId xmlns:a16="http://schemas.microsoft.com/office/drawing/2014/main" id="{46BDE2CC-4B3D-2466-B1B8-A442AC5E9435}"/>
              </a:ext>
            </a:extLst>
          </p:cNvPr>
          <p:cNvSpPr txBox="1"/>
          <p:nvPr/>
        </p:nvSpPr>
        <p:spPr>
          <a:xfrm>
            <a:off x="1971675" y="4127500"/>
            <a:ext cx="295275" cy="323850"/>
          </a:xfrm>
          <a:prstGeom prst="rect">
            <a:avLst/>
          </a:prstGeom>
          <a:solidFill>
            <a:schemeClr val="tx1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1100">
                <a:effectLst/>
                <a:latin typeface="Lato" panose="020F0502020204030203" pitchFamily="34" charset="0"/>
                <a:ea typeface="Lato" panose="020F0502020204030203" pitchFamily="34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33" name="Text Box 10">
            <a:extLst>
              <a:ext uri="{FF2B5EF4-FFF2-40B4-BE49-F238E27FC236}">
                <a16:creationId xmlns:a16="http://schemas.microsoft.com/office/drawing/2014/main" id="{1F8F5022-354C-6751-F499-679D3932153F}"/>
              </a:ext>
            </a:extLst>
          </p:cNvPr>
          <p:cNvSpPr txBox="1"/>
          <p:nvPr/>
        </p:nvSpPr>
        <p:spPr>
          <a:xfrm>
            <a:off x="3305175" y="4127500"/>
            <a:ext cx="295275" cy="323850"/>
          </a:xfrm>
          <a:prstGeom prst="rect">
            <a:avLst/>
          </a:prstGeom>
          <a:solidFill>
            <a:schemeClr val="tx2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1100">
                <a:effectLst/>
                <a:latin typeface="Lato" panose="020F0502020204030203" pitchFamily="34" charset="0"/>
                <a:ea typeface="Lato" panose="020F0502020204030203" pitchFamily="34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34" name="Text Box 11">
            <a:extLst>
              <a:ext uri="{FF2B5EF4-FFF2-40B4-BE49-F238E27FC236}">
                <a16:creationId xmlns:a16="http://schemas.microsoft.com/office/drawing/2014/main" id="{B7119443-AAC2-7892-73C1-CD5645C98FF9}"/>
              </a:ext>
            </a:extLst>
          </p:cNvPr>
          <p:cNvSpPr txBox="1"/>
          <p:nvPr/>
        </p:nvSpPr>
        <p:spPr>
          <a:xfrm>
            <a:off x="4686300" y="4127500"/>
            <a:ext cx="295275" cy="323850"/>
          </a:xfrm>
          <a:prstGeom prst="rect">
            <a:avLst/>
          </a:prstGeom>
          <a:solidFill>
            <a:schemeClr val="accent2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1100">
                <a:solidFill>
                  <a:srgbClr val="3D7CC9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Times New Roman" panose="02020603050405020304" pitchFamily="18" charset="0"/>
              </a:rPr>
              <a:t> </a:t>
            </a:r>
            <a:endParaRPr lang="en-GB" sz="1100">
              <a:effectLst/>
              <a:latin typeface="Lato" panose="020F0502020204030203" pitchFamily="34" charset="0"/>
              <a:ea typeface="Lato" panose="020F0502020204030203" pitchFamily="34" charset="0"/>
              <a:cs typeface="Times New Roman" panose="02020603050405020304" pitchFamily="18" charset="0"/>
            </a:endParaRPr>
          </a:p>
        </p:txBody>
      </p:sp>
      <p:sp>
        <p:nvSpPr>
          <p:cNvPr id="35" name="Text Box 12">
            <a:extLst>
              <a:ext uri="{FF2B5EF4-FFF2-40B4-BE49-F238E27FC236}">
                <a16:creationId xmlns:a16="http://schemas.microsoft.com/office/drawing/2014/main" id="{56581755-113B-15B3-5425-050C4FB75172}"/>
              </a:ext>
            </a:extLst>
          </p:cNvPr>
          <p:cNvSpPr txBox="1"/>
          <p:nvPr/>
        </p:nvSpPr>
        <p:spPr>
          <a:xfrm>
            <a:off x="6019800" y="4127500"/>
            <a:ext cx="295275" cy="323850"/>
          </a:xfrm>
          <a:prstGeom prst="rect">
            <a:avLst/>
          </a:prstGeom>
          <a:solidFill>
            <a:schemeClr val="accent3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1100">
                <a:solidFill>
                  <a:srgbClr val="3D7CC9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Times New Roman" panose="02020603050405020304" pitchFamily="18" charset="0"/>
              </a:rPr>
              <a:t> </a:t>
            </a:r>
            <a:endParaRPr lang="en-GB" sz="1100">
              <a:effectLst/>
              <a:latin typeface="Lato" panose="020F0502020204030203" pitchFamily="34" charset="0"/>
              <a:ea typeface="Lato" panose="020F0502020204030203" pitchFamily="34" charset="0"/>
              <a:cs typeface="Times New Roman" panose="02020603050405020304" pitchFamily="18" charset="0"/>
            </a:endParaRPr>
          </a:p>
        </p:txBody>
      </p:sp>
      <p:sp>
        <p:nvSpPr>
          <p:cNvPr id="36" name="Text Box 13">
            <a:extLst>
              <a:ext uri="{FF2B5EF4-FFF2-40B4-BE49-F238E27FC236}">
                <a16:creationId xmlns:a16="http://schemas.microsoft.com/office/drawing/2014/main" id="{441E4A36-6D64-2F31-2D4A-BAF5C6F37C7E}"/>
              </a:ext>
            </a:extLst>
          </p:cNvPr>
          <p:cNvSpPr txBox="1"/>
          <p:nvPr/>
        </p:nvSpPr>
        <p:spPr>
          <a:xfrm>
            <a:off x="1971675" y="4537710"/>
            <a:ext cx="295275" cy="323850"/>
          </a:xfrm>
          <a:prstGeom prst="rect">
            <a:avLst/>
          </a:prstGeom>
          <a:solidFill>
            <a:schemeClr val="accent5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1100">
                <a:effectLst/>
                <a:latin typeface="Lato" panose="020F0502020204030203" pitchFamily="34" charset="0"/>
                <a:ea typeface="Lato" panose="020F0502020204030203" pitchFamily="34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37" name="Text Box 14">
            <a:extLst>
              <a:ext uri="{FF2B5EF4-FFF2-40B4-BE49-F238E27FC236}">
                <a16:creationId xmlns:a16="http://schemas.microsoft.com/office/drawing/2014/main" id="{F8A361D9-639C-2BD4-4497-E2035261E866}"/>
              </a:ext>
            </a:extLst>
          </p:cNvPr>
          <p:cNvSpPr txBox="1"/>
          <p:nvPr/>
        </p:nvSpPr>
        <p:spPr>
          <a:xfrm>
            <a:off x="3305175" y="4537710"/>
            <a:ext cx="295275" cy="323850"/>
          </a:xfrm>
          <a:prstGeom prst="rect">
            <a:avLst/>
          </a:prstGeom>
          <a:solidFill>
            <a:schemeClr val="accent4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1100">
                <a:effectLst/>
                <a:latin typeface="Lato" panose="020F0502020204030203" pitchFamily="34" charset="0"/>
                <a:ea typeface="Lato" panose="020F0502020204030203" pitchFamily="34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38" name="Text Box 15">
            <a:extLst>
              <a:ext uri="{FF2B5EF4-FFF2-40B4-BE49-F238E27FC236}">
                <a16:creationId xmlns:a16="http://schemas.microsoft.com/office/drawing/2014/main" id="{9C28A4F3-6C7C-66D8-7D34-F14A5FCED61B}"/>
              </a:ext>
            </a:extLst>
          </p:cNvPr>
          <p:cNvSpPr txBox="1"/>
          <p:nvPr/>
        </p:nvSpPr>
        <p:spPr>
          <a:xfrm>
            <a:off x="4686300" y="4537710"/>
            <a:ext cx="295275" cy="323850"/>
          </a:xfrm>
          <a:prstGeom prst="rect">
            <a:avLst/>
          </a:prstGeom>
          <a:solidFill>
            <a:schemeClr val="bg2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1100">
                <a:solidFill>
                  <a:srgbClr val="3D7CC9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Times New Roman" panose="02020603050405020304" pitchFamily="18" charset="0"/>
              </a:rPr>
              <a:t> </a:t>
            </a:r>
            <a:endParaRPr lang="en-GB" sz="1100">
              <a:effectLst/>
              <a:latin typeface="Lato" panose="020F0502020204030203" pitchFamily="34" charset="0"/>
              <a:ea typeface="Lato" panose="020F0502020204030203" pitchFamily="34" charset="0"/>
              <a:cs typeface="Times New Roman" panose="02020603050405020304" pitchFamily="18" charset="0"/>
            </a:endParaRPr>
          </a:p>
        </p:txBody>
      </p:sp>
      <p:sp>
        <p:nvSpPr>
          <p:cNvPr id="39" name="Text Box 16">
            <a:extLst>
              <a:ext uri="{FF2B5EF4-FFF2-40B4-BE49-F238E27FC236}">
                <a16:creationId xmlns:a16="http://schemas.microsoft.com/office/drawing/2014/main" id="{CE5C28FD-2375-B42C-055B-B072719C59A5}"/>
              </a:ext>
            </a:extLst>
          </p:cNvPr>
          <p:cNvSpPr txBox="1"/>
          <p:nvPr/>
        </p:nvSpPr>
        <p:spPr>
          <a:xfrm>
            <a:off x="6019800" y="4537710"/>
            <a:ext cx="295275" cy="323850"/>
          </a:xfrm>
          <a:prstGeom prst="rect">
            <a:avLst/>
          </a:prstGeom>
          <a:solidFill>
            <a:schemeClr val="accent6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1100">
                <a:solidFill>
                  <a:srgbClr val="3D7CC9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Times New Roman" panose="02020603050405020304" pitchFamily="18" charset="0"/>
              </a:rPr>
              <a:t> </a:t>
            </a:r>
            <a:endParaRPr lang="en-GB" sz="1100">
              <a:effectLst/>
              <a:latin typeface="Lato" panose="020F0502020204030203" pitchFamily="34" charset="0"/>
              <a:ea typeface="Lato" panose="020F0502020204030203" pitchFamily="34" charset="0"/>
              <a:cs typeface="Times New Roman" panose="02020603050405020304" pitchFamily="18" charset="0"/>
            </a:endParaRPr>
          </a:p>
        </p:txBody>
      </p:sp>
      <p:sp>
        <p:nvSpPr>
          <p:cNvPr id="41" name="Rectangle 58">
            <a:extLst>
              <a:ext uri="{FF2B5EF4-FFF2-40B4-BE49-F238E27FC236}">
                <a16:creationId xmlns:a16="http://schemas.microsoft.com/office/drawing/2014/main" id="{A0DFFEDE-5B97-0D66-8EE7-009A6779BB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609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GB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GB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2" name="Rectangle 59">
            <a:extLst>
              <a:ext uri="{FF2B5EF4-FFF2-40B4-BE49-F238E27FC236}">
                <a16:creationId xmlns:a16="http://schemas.microsoft.com/office/drawing/2014/main" id="{1A305642-83DE-1CE1-31B6-9781EC5EA7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609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3" name="Rectangle 64">
            <a:extLst>
              <a:ext uri="{FF2B5EF4-FFF2-40B4-BE49-F238E27FC236}">
                <a16:creationId xmlns:a16="http://schemas.microsoft.com/office/drawing/2014/main" id="{1F872B44-EF50-7FAA-F108-A76AF10A41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609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alt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</a:p>
        </p:txBody>
      </p:sp>
      <p:sp>
        <p:nvSpPr>
          <p:cNvPr id="44" name="Rectangle 65">
            <a:extLst>
              <a:ext uri="{FF2B5EF4-FFF2-40B4-BE49-F238E27FC236}">
                <a16:creationId xmlns:a16="http://schemas.microsoft.com/office/drawing/2014/main" id="{4FD6562C-7CCC-42E1-006D-3B2A05AD39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2243" y="5530601"/>
            <a:ext cx="1649413" cy="597121"/>
          </a:xfrm>
          <a:prstGeom prst="rect">
            <a:avLst/>
          </a:prstGeom>
          <a:solidFill>
            <a:srgbClr val="99336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222F5D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222F5D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#993366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3471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A34CDA-FB10-C64B-5E3D-3889821DD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2837" y="400609"/>
            <a:ext cx="7131165" cy="898187"/>
          </a:xfrm>
        </p:spPr>
        <p:txBody>
          <a:bodyPr anchor="t">
            <a:normAutofit/>
          </a:bodyPr>
          <a:lstStyle/>
          <a:p>
            <a:r>
              <a:rPr lang="en-GB"/>
              <a:t>About me</a:t>
            </a:r>
            <a:endParaRPr lang="en-US" dirty="0"/>
          </a:p>
        </p:txBody>
      </p:sp>
      <p:pic>
        <p:nvPicPr>
          <p:cNvPr id="7" name="Content Placeholder 6" descr="A cat standing on a sidewalk&#10;&#10;Description automatically generated">
            <a:extLst>
              <a:ext uri="{FF2B5EF4-FFF2-40B4-BE49-F238E27FC236}">
                <a16:creationId xmlns:a16="http://schemas.microsoft.com/office/drawing/2014/main" id="{84FCDE39-380E-0F86-961C-5153DD92D14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77" t="3088" r="17914" b="-3090"/>
          <a:stretch/>
        </p:blipFill>
        <p:spPr>
          <a:xfrm>
            <a:off x="677334" y="1440873"/>
            <a:ext cx="4184035" cy="4600488"/>
          </a:xfrm>
          <a:noFill/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8BE6D109-0CD5-478A-1A65-5FA4CF3A36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89970" y="1440873"/>
            <a:ext cx="4184034" cy="4600489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Year Chemistry with Digital Methods and Computational Modelling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Continuation of my project from last summer with PSDI: </a:t>
            </a:r>
            <a:r>
              <a:rPr lang="en-US" i="1" dirty="0"/>
              <a:t>Modelling Miscibility with Machine Learning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 enjoy reading sci fi, gaming, and playing guitar</a:t>
            </a:r>
          </a:p>
        </p:txBody>
      </p:sp>
    </p:spTree>
    <p:extLst>
      <p:ext uri="{BB962C8B-B14F-4D97-AF65-F5344CB8AC3E}">
        <p14:creationId xmlns:p14="http://schemas.microsoft.com/office/powerpoint/2010/main" val="3066409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A34CDA-FB10-C64B-5E3D-3889821DD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GB"/>
              <a:t>Presentation Outline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E225B8-AB29-4662-6A1B-3DEDBE280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dirty="0"/>
              <a:t>Project Description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Background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Methodology</a:t>
            </a:r>
          </a:p>
          <a:p>
            <a:pPr marL="857250" lvl="1" indent="-457200">
              <a:buFont typeface="+mj-lt"/>
              <a:buAutoNum type="alphaUcPeriod"/>
            </a:pPr>
            <a:r>
              <a:rPr lang="en-GB" sz="2000" dirty="0"/>
              <a:t>Dataset Building</a:t>
            </a:r>
          </a:p>
          <a:p>
            <a:pPr marL="857250" lvl="1" indent="-457200">
              <a:buFont typeface="+mj-lt"/>
              <a:buAutoNum type="alphaUcPeriod"/>
            </a:pPr>
            <a:r>
              <a:rPr lang="en-GB" sz="2000" dirty="0"/>
              <a:t>Data Processing</a:t>
            </a:r>
          </a:p>
          <a:p>
            <a:pPr marL="857250" lvl="1" indent="-457200">
              <a:buFont typeface="+mj-lt"/>
              <a:buAutoNum type="alphaUcPeriod"/>
            </a:pPr>
            <a:r>
              <a:rPr lang="en-GB" sz="2000" dirty="0"/>
              <a:t>Machine Learning</a:t>
            </a:r>
          </a:p>
          <a:p>
            <a:pPr marL="857250" lvl="1" indent="-457200">
              <a:buFont typeface="+mj-lt"/>
              <a:buAutoNum type="alphaUcPeriod"/>
            </a:pPr>
            <a:r>
              <a:rPr lang="en-GB" sz="2000" dirty="0"/>
              <a:t>Initial Results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Challenges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Future Work</a:t>
            </a:r>
          </a:p>
        </p:txBody>
      </p:sp>
      <p:pic>
        <p:nvPicPr>
          <p:cNvPr id="7" name="Picture 6" descr="A molecule structure with green and grey balls&#10;&#10;Description automatically generated">
            <a:extLst>
              <a:ext uri="{FF2B5EF4-FFF2-40B4-BE49-F238E27FC236}">
                <a16:creationId xmlns:a16="http://schemas.microsoft.com/office/drawing/2014/main" id="{3831A338-E5D0-AEDF-1479-8CDF0E0550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8543" y="1814284"/>
            <a:ext cx="4744529" cy="3807484"/>
          </a:xfrm>
          <a:prstGeom prst="rect">
            <a:avLst/>
          </a:prstGeom>
          <a:noFill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5F46BE-84E3-3E17-793D-46EB7CC267E5}"/>
              </a:ext>
            </a:extLst>
          </p:cNvPr>
          <p:cNvSpPr txBox="1"/>
          <p:nvPr/>
        </p:nvSpPr>
        <p:spPr>
          <a:xfrm>
            <a:off x="6224155" y="5748524"/>
            <a:ext cx="4701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i="1" dirty="0" err="1"/>
              <a:t>Mirex</a:t>
            </a:r>
            <a:r>
              <a:rPr lang="en-GB" sz="1600" i="1" dirty="0"/>
              <a:t>, one of the compounds in the dataset</a:t>
            </a:r>
          </a:p>
        </p:txBody>
      </p:sp>
    </p:spTree>
    <p:extLst>
      <p:ext uri="{BB962C8B-B14F-4D97-AF65-F5344CB8AC3E}">
        <p14:creationId xmlns:p14="http://schemas.microsoft.com/office/powerpoint/2010/main" val="4113754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A34CDA-FB10-C64B-5E3D-3889821DD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2836" y="391372"/>
            <a:ext cx="8200236" cy="898187"/>
          </a:xfrm>
        </p:spPr>
        <p:txBody>
          <a:bodyPr anchor="t">
            <a:normAutofit/>
          </a:bodyPr>
          <a:lstStyle/>
          <a:p>
            <a:r>
              <a:rPr lang="en-GB"/>
              <a:t>Project Description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E225B8-AB29-4662-6A1B-3DEDBE2804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1394690"/>
            <a:ext cx="4744529" cy="464667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GB" dirty="0"/>
              <a:t>Exploring the links between the Critical Micelle Concentration (CMC), Henry’s Law constant (</a:t>
            </a:r>
            <a:r>
              <a:rPr lang="en-GB" dirty="0" err="1"/>
              <a:t>k</a:t>
            </a:r>
            <a:r>
              <a:rPr lang="en-GB" baseline="-25000" dirty="0" err="1"/>
              <a:t>H</a:t>
            </a:r>
            <a:r>
              <a:rPr lang="en-GB" dirty="0"/>
              <a:t>), and solubility (</a:t>
            </a:r>
            <a:r>
              <a:rPr lang="en-GB" dirty="0" err="1"/>
              <a:t>logS</a:t>
            </a:r>
            <a:r>
              <a:rPr lang="en-GB" dirty="0"/>
              <a:t>)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GB" dirty="0"/>
              <a:t>Important for pharmaceuticals, synthesis in industry, electrochemistry, etc.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GB" dirty="0"/>
              <a:t>Possible to calculate experimentally, but time consuming and difficult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GB" dirty="0"/>
              <a:t>Extremely computationally expensive to model using quantum mechanical simulations</a:t>
            </a:r>
          </a:p>
          <a:p>
            <a:pPr>
              <a:lnSpc>
                <a:spcPct val="90000"/>
              </a:lnSpc>
            </a:pPr>
            <a:endParaRPr lang="en-GB" dirty="0"/>
          </a:p>
          <a:p>
            <a:pPr marL="0" indent="0">
              <a:lnSpc>
                <a:spcPct val="90000"/>
              </a:lnSpc>
              <a:buNone/>
            </a:pPr>
            <a:r>
              <a:rPr lang="en-GB" dirty="0"/>
              <a:t>Solution: Machine Learning!</a:t>
            </a:r>
          </a:p>
        </p:txBody>
      </p:sp>
      <p:pic>
        <p:nvPicPr>
          <p:cNvPr id="7" name="Picture 6" descr="A diagram of 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00576721-1865-5572-8610-A6D840B9C4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8543" y="2509562"/>
            <a:ext cx="5249566" cy="220481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5166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08579-58F6-8B9A-31CB-74D098671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61DBA82-7677-02EA-DA45-0BD6004755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13165"/>
            <a:ext cx="7094220" cy="462819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Henry’s Law: </a:t>
            </a:r>
            <a:r>
              <a:rPr lang="en-GB" i="1" dirty="0"/>
              <a:t>The abundance of a volatile solute dissolved in a liquid is proportional to its abundance in the gas phase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dirty="0"/>
              <a:t>Solubility: </a:t>
            </a:r>
            <a:r>
              <a:rPr lang="en-GB" i="1" dirty="0"/>
              <a:t>The analytical composition of a saturated solution, expressed in terms of the proportion of a designated solute in a designated solvent, is the solubility of that solute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dirty="0"/>
              <a:t>Critical Micelle Concentration: </a:t>
            </a:r>
            <a:r>
              <a:rPr lang="en-GB" i="1" dirty="0"/>
              <a:t>The maximum concentration of a surfactant at which micelles do not form or the concentration at which micelles begin to form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dirty="0"/>
              <a:t>Micelle: </a:t>
            </a:r>
            <a:r>
              <a:rPr lang="en-GB" i="1" dirty="0"/>
              <a:t>A tiny particle made of substances that are soluble in water and that come together to form a ball-like shape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A44D24-6CF1-DEAA-F679-C73D01C51F10}"/>
              </a:ext>
            </a:extLst>
          </p:cNvPr>
          <p:cNvSpPr txBox="1"/>
          <p:nvPr/>
        </p:nvSpPr>
        <p:spPr>
          <a:xfrm>
            <a:off x="784514" y="6041363"/>
            <a:ext cx="50967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i="1" dirty="0">
                <a:hlinkClick r:id="rId3"/>
              </a:rPr>
              <a:t>https://iupac.org/recommendation/henrys-law-constants/</a:t>
            </a:r>
            <a:endParaRPr lang="en-GB" sz="1100" i="1" dirty="0"/>
          </a:p>
          <a:p>
            <a:r>
              <a:rPr lang="en-GB" sz="1100" i="1" dirty="0">
                <a:hlinkClick r:id="rId4"/>
              </a:rPr>
              <a:t>https://goldbook.iupac.org/terms/view/S05740</a:t>
            </a:r>
            <a:r>
              <a:rPr lang="en-GB" sz="1100" i="1" dirty="0"/>
              <a:t> </a:t>
            </a:r>
          </a:p>
          <a:p>
            <a:r>
              <a:rPr lang="en-GB" sz="1100" dirty="0">
                <a:hlinkClick r:id="rId5"/>
              </a:rPr>
              <a:t>https://doi.org/10.1038/s41598-023-40466-1</a:t>
            </a:r>
            <a:r>
              <a:rPr lang="en-GB" sz="1100" i="1" dirty="0"/>
              <a:t> </a:t>
            </a:r>
          </a:p>
          <a:p>
            <a:r>
              <a:rPr lang="en-GB" sz="1100" i="1" dirty="0">
                <a:hlinkClick r:id="rId6"/>
              </a:rPr>
              <a:t>https://www.cancer.gov/publications/dictionaries/cancer-terms/def/micelle</a:t>
            </a:r>
            <a:r>
              <a:rPr lang="en-GB" sz="1100" i="1" dirty="0"/>
              <a:t> </a:t>
            </a:r>
          </a:p>
        </p:txBody>
      </p:sp>
      <p:pic>
        <p:nvPicPr>
          <p:cNvPr id="8" name="Picture 7" descr="A diagram of a molecule&#10;&#10;Description automatically generated">
            <a:extLst>
              <a:ext uri="{FF2B5EF4-FFF2-40B4-BE49-F238E27FC236}">
                <a16:creationId xmlns:a16="http://schemas.microsoft.com/office/drawing/2014/main" id="{E1D2D940-B360-739B-F64A-231893C9E3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7647" y="1826203"/>
            <a:ext cx="3978574" cy="32055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3463C15-FE33-C487-C84C-B0BBE9FAC606}"/>
              </a:ext>
            </a:extLst>
          </p:cNvPr>
          <p:cNvSpPr txBox="1"/>
          <p:nvPr/>
        </p:nvSpPr>
        <p:spPr>
          <a:xfrm>
            <a:off x="7771554" y="5128469"/>
            <a:ext cx="27354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i="1" dirty="0">
                <a:solidFill>
                  <a:schemeClr val="tx2"/>
                </a:solidFill>
              </a:rPr>
              <a:t>A micelle enabling a reaction in water</a:t>
            </a:r>
          </a:p>
        </p:txBody>
      </p:sp>
    </p:spTree>
    <p:extLst>
      <p:ext uri="{BB962C8B-B14F-4D97-AF65-F5344CB8AC3E}">
        <p14:creationId xmlns:p14="http://schemas.microsoft.com/office/powerpoint/2010/main" val="1562624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14842-9617-9B41-B4FC-6E7ECB2ED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Overview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605DC9C1-72EF-A298-BC67-F05A129513E9}"/>
              </a:ext>
            </a:extLst>
          </p:cNvPr>
          <p:cNvGraphicFramePr/>
          <p:nvPr/>
        </p:nvGraphicFramePr>
        <p:xfrm>
          <a:off x="1532659" y="1989859"/>
          <a:ext cx="8627341" cy="18755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6F99304-F4BB-27F7-9F01-13F12D23086C}"/>
              </a:ext>
            </a:extLst>
          </p:cNvPr>
          <p:cNvSpPr txBox="1"/>
          <p:nvPr/>
        </p:nvSpPr>
        <p:spPr>
          <a:xfrm>
            <a:off x="1335232" y="3683577"/>
            <a:ext cx="20885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Thermo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RDKit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NIST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Henry’s Law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IUPAC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588B83-15FD-0D5C-8F0F-512A3223A22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32986"/>
          <a:stretch/>
        </p:blipFill>
        <p:spPr>
          <a:xfrm>
            <a:off x="3506933" y="3683577"/>
            <a:ext cx="2453134" cy="1646959"/>
          </a:xfrm>
          <a:prstGeom prst="rect">
            <a:avLst/>
          </a:prstGeom>
        </p:spPr>
      </p:pic>
      <p:pic>
        <p:nvPicPr>
          <p:cNvPr id="4" name="Picture 3" descr="A chart with a red line and green line&#10;&#10;Description automatically generated">
            <a:extLst>
              <a:ext uri="{FF2B5EF4-FFF2-40B4-BE49-F238E27FC236}">
                <a16:creationId xmlns:a16="http://schemas.microsoft.com/office/drawing/2014/main" id="{44BC5806-1100-6BF6-4993-31054874581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0284" y="3593954"/>
            <a:ext cx="2677397" cy="2008047"/>
          </a:xfrm>
          <a:prstGeom prst="rect">
            <a:avLst/>
          </a:prstGeom>
        </p:spPr>
      </p:pic>
      <p:pic>
        <p:nvPicPr>
          <p:cNvPr id="9" name="Picture 8" descr="A diagram of a network&#10;&#10;Description automatically generated">
            <a:extLst>
              <a:ext uri="{FF2B5EF4-FFF2-40B4-BE49-F238E27FC236}">
                <a16:creationId xmlns:a16="http://schemas.microsoft.com/office/drawing/2014/main" id="{77E04407-C3B3-775A-3B75-19E776B9924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1935" y="3683577"/>
            <a:ext cx="1854231" cy="1703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503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A34CDA-FB10-C64B-5E3D-3889821DD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GB"/>
              <a:t>Dataset Building</a:t>
            </a:r>
          </a:p>
        </p:txBody>
      </p:sp>
      <p:pic>
        <p:nvPicPr>
          <p:cNvPr id="10" name="Content Placeholder 9" descr="A screen shot of a computer&#10;&#10;Description automatically generated">
            <a:extLst>
              <a:ext uri="{FF2B5EF4-FFF2-40B4-BE49-F238E27FC236}">
                <a16:creationId xmlns:a16="http://schemas.microsoft.com/office/drawing/2014/main" id="{438FDB42-33B4-C65C-3CE6-42BDFD3E95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3045" y="1494207"/>
            <a:ext cx="5937892" cy="3869583"/>
          </a:xfrm>
          <a:noFill/>
        </p:spPr>
      </p:pic>
      <p:pic>
        <p:nvPicPr>
          <p:cNvPr id="12" name="Content Placeholder 11" descr="A blue circle with black text&#10;&#10;Description automatically generated">
            <a:extLst>
              <a:ext uri="{FF2B5EF4-FFF2-40B4-BE49-F238E27FC236}">
                <a16:creationId xmlns:a16="http://schemas.microsoft.com/office/drawing/2014/main" id="{87737BA8-2D1E-5E4B-F756-1467A50F0FE2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370" y="1370305"/>
            <a:ext cx="1600200" cy="1719263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7655A8B-0509-560F-33C4-7E2E83EC6A5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3106"/>
          <a:stretch/>
        </p:blipFill>
        <p:spPr>
          <a:xfrm>
            <a:off x="6373296" y="1289558"/>
            <a:ext cx="2314905" cy="1880756"/>
          </a:xfrm>
          <a:prstGeom prst="rect">
            <a:avLst/>
          </a:prstGeom>
        </p:spPr>
      </p:pic>
      <p:pic>
        <p:nvPicPr>
          <p:cNvPr id="19" name="Picture 18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DE300F1A-7BE4-E22B-7933-4231555484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01" y="3428998"/>
            <a:ext cx="2319056" cy="1880755"/>
          </a:xfrm>
          <a:prstGeom prst="rect">
            <a:avLst/>
          </a:prstGeom>
        </p:spPr>
      </p:pic>
      <p:pic>
        <p:nvPicPr>
          <p:cNvPr id="23" name="Picture 22" descr="A logo with colorful squares&#10;&#10;Description automatically generated">
            <a:extLst>
              <a:ext uri="{FF2B5EF4-FFF2-40B4-BE49-F238E27FC236}">
                <a16:creationId xmlns:a16="http://schemas.microsoft.com/office/drawing/2014/main" id="{8719EFF6-224F-B9D7-067B-E90BBEDAE2A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344" y="3435483"/>
            <a:ext cx="2362808" cy="188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299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A34CDA-FB10-C64B-5E3D-3889821DD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GB"/>
              <a:t>Dataset Building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C6D1C67-997C-6018-16A8-D54AC4C9BF0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327130307"/>
              </p:ext>
            </p:extLst>
          </p:nvPr>
        </p:nvGraphicFramePr>
        <p:xfrm>
          <a:off x="984938" y="2316479"/>
          <a:ext cx="481536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99957">
                  <a:extLst>
                    <a:ext uri="{9D8B030D-6E8A-4147-A177-3AD203B41FA5}">
                      <a16:colId xmlns:a16="http://schemas.microsoft.com/office/drawing/2014/main" val="3978618335"/>
                    </a:ext>
                  </a:extLst>
                </a:gridCol>
                <a:gridCol w="2115403">
                  <a:extLst>
                    <a:ext uri="{9D8B030D-6E8A-4147-A177-3AD203B41FA5}">
                      <a16:colId xmlns:a16="http://schemas.microsoft.com/office/drawing/2014/main" val="1545823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1114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Unique Compounds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16 334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26707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logS</a:t>
                      </a:r>
                      <a:r>
                        <a:rPr lang="en-GB" dirty="0"/>
                        <a:t> (solubility)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15 094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7899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CMC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1536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Henry’s Law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7 642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6727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/>
                        <a:t>Total Entries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20 798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3738122"/>
                  </a:ext>
                </a:extLst>
              </a:tr>
            </a:tbl>
          </a:graphicData>
        </a:graphic>
      </p:graphicFrame>
      <p:pic>
        <p:nvPicPr>
          <p:cNvPr id="6" name="Picture 5" descr="A molecule model with a red ball&#10;&#10;Description automatically generated">
            <a:extLst>
              <a:ext uri="{FF2B5EF4-FFF2-40B4-BE49-F238E27FC236}">
                <a16:creationId xmlns:a16="http://schemas.microsoft.com/office/drawing/2014/main" id="{9F8C4FA6-D56E-AD0B-C1BE-9E0136DE72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017" y="1105664"/>
            <a:ext cx="4495653" cy="4646671"/>
          </a:xfrm>
          <a:prstGeom prst="rect">
            <a:avLst/>
          </a:prstGeom>
          <a:noFill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FA16ED3-BF0D-4071-D8DD-D5C11E6A8375}"/>
              </a:ext>
            </a:extLst>
          </p:cNvPr>
          <p:cNvSpPr txBox="1"/>
          <p:nvPr/>
        </p:nvSpPr>
        <p:spPr>
          <a:xfrm>
            <a:off x="6465600" y="5752335"/>
            <a:ext cx="3679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Isopropyl Alcohol, the most abundant chemical in the dataset</a:t>
            </a:r>
          </a:p>
        </p:txBody>
      </p:sp>
    </p:spTree>
    <p:extLst>
      <p:ext uri="{BB962C8B-B14F-4D97-AF65-F5344CB8AC3E}">
        <p14:creationId xmlns:p14="http://schemas.microsoft.com/office/powerpoint/2010/main" val="235309140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GUID" val="04bc53f4-ff44-4f98-b779-410c5da10ec5"/>
</p:tagLst>
</file>

<file path=ppt/theme/theme1.xml><?xml version="1.0" encoding="utf-8"?>
<a:theme xmlns:a="http://schemas.openxmlformats.org/drawingml/2006/main" name="PSDI_minimal">
  <a:themeElements>
    <a:clrScheme name="Custom 7">
      <a:dk1>
        <a:srgbClr val="011E41"/>
      </a:dk1>
      <a:lt1>
        <a:srgbClr val="FFFFFF"/>
      </a:lt1>
      <a:dk2>
        <a:srgbClr val="002169"/>
      </a:dk2>
      <a:lt2>
        <a:srgbClr val="E5E1E6"/>
      </a:lt2>
      <a:accent1>
        <a:srgbClr val="002169"/>
      </a:accent1>
      <a:accent2>
        <a:srgbClr val="3D7CC9"/>
      </a:accent2>
      <a:accent3>
        <a:srgbClr val="FF9E18"/>
      </a:accent3>
      <a:accent4>
        <a:srgbClr val="BBBBBB"/>
      </a:accent4>
      <a:accent5>
        <a:srgbClr val="5AA2AE"/>
      </a:accent5>
      <a:accent6>
        <a:srgbClr val="9D90A0"/>
      </a:accent6>
      <a:hlink>
        <a:srgbClr val="3D7CC9"/>
      </a:hlink>
      <a:folHlink>
        <a:srgbClr val="3D7CC9"/>
      </a:folHlink>
    </a:clrScheme>
    <a:fontScheme name="PSDI">
      <a:majorFont>
        <a:latin typeface="Open Sans Condensed"/>
        <a:ea typeface=""/>
        <a:cs typeface=""/>
      </a:majorFont>
      <a:minorFont>
        <a:latin typeface="Lato"/>
        <a:ea typeface=""/>
        <a:cs typeface="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hase1b_template.potx" id="{F8204FCD-E679-4ED5-B72B-ABA64F5D0975}" vid="{D7BE1B6B-64AB-489B-9BD9-307415EA4EEC}"/>
    </a:ext>
  </a:extLst>
</a:theme>
</file>

<file path=ppt/theme/theme2.xml><?xml version="1.0" encoding="utf-8"?>
<a:theme xmlns:a="http://schemas.openxmlformats.org/drawingml/2006/main" name="Reduced Background">
  <a:themeElements>
    <a:clrScheme name="Custom 7">
      <a:dk1>
        <a:srgbClr val="011E41"/>
      </a:dk1>
      <a:lt1>
        <a:srgbClr val="FFFFFF"/>
      </a:lt1>
      <a:dk2>
        <a:srgbClr val="002169"/>
      </a:dk2>
      <a:lt2>
        <a:srgbClr val="E5E1E6"/>
      </a:lt2>
      <a:accent1>
        <a:srgbClr val="002169"/>
      </a:accent1>
      <a:accent2>
        <a:srgbClr val="3D7CC9"/>
      </a:accent2>
      <a:accent3>
        <a:srgbClr val="FF9E18"/>
      </a:accent3>
      <a:accent4>
        <a:srgbClr val="BBBBBB"/>
      </a:accent4>
      <a:accent5>
        <a:srgbClr val="5AA2AE"/>
      </a:accent5>
      <a:accent6>
        <a:srgbClr val="9D90A0"/>
      </a:accent6>
      <a:hlink>
        <a:srgbClr val="3D7CC9"/>
      </a:hlink>
      <a:folHlink>
        <a:srgbClr val="3D7CC9"/>
      </a:folHlink>
    </a:clrScheme>
    <a:fontScheme name="PSDI">
      <a:majorFont>
        <a:latin typeface="Open Sans Condensed"/>
        <a:ea typeface=""/>
        <a:cs typeface=""/>
      </a:majorFont>
      <a:minorFont>
        <a:latin typeface="Lato"/>
        <a:ea typeface=""/>
        <a:cs typeface="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hase1b_template.potx" id="{F8204FCD-E679-4ED5-B72B-ABA64F5D0975}" vid="{3355FB8F-A693-4A16-8003-86D4059973F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f575912-036c-47e4-bb0c-34b57badd29d">
      <Terms xmlns="http://schemas.microsoft.com/office/infopath/2007/PartnerControls"/>
    </lcf76f155ced4ddcb4097134ff3c332f>
    <TaxCatchAll xmlns="6b166474-b2af-45df-96fa-9cf466d2a268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B755947552029468E867F3745D628B3" ma:contentTypeVersion="13" ma:contentTypeDescription="Create a new document." ma:contentTypeScope="" ma:versionID="6f17d90c9bb52fba843abc89047cdbfa">
  <xsd:schema xmlns:xsd="http://www.w3.org/2001/XMLSchema" xmlns:xs="http://www.w3.org/2001/XMLSchema" xmlns:p="http://schemas.microsoft.com/office/2006/metadata/properties" xmlns:ns2="df575912-036c-47e4-bb0c-34b57badd29d" xmlns:ns3="6b166474-b2af-45df-96fa-9cf466d2a268" targetNamespace="http://schemas.microsoft.com/office/2006/metadata/properties" ma:root="true" ma:fieldsID="d64f8741b073d8d00995ca4796ca7a94" ns2:_="" ns3:_="">
    <xsd:import namespace="df575912-036c-47e4-bb0c-34b57badd29d"/>
    <xsd:import namespace="6b166474-b2af-45df-96fa-9cf466d2a26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575912-036c-47e4-bb0c-34b57badd2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cbf2f534-9c3d-494b-83fb-768e807180c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166474-b2af-45df-96fa-9cf466d2a268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ac62c030-6049-414a-a2d6-9dfb2a70daaf}" ma:internalName="TaxCatchAll" ma:showField="CatchAllData" ma:web="6b166474-b2af-45df-96fa-9cf466d2a26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ADB4E88-0C97-47AE-85CF-64B39E63836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D762E42-FE03-48FF-A40F-5A8B9E178647}">
  <ds:schemaRefs>
    <ds:schemaRef ds:uri="http://purl.org/dc/elements/1.1/"/>
    <ds:schemaRef ds:uri="http://purl.org/dc/terms/"/>
    <ds:schemaRef ds:uri="http://schemas.openxmlformats.org/package/2006/metadata/core-properties"/>
    <ds:schemaRef ds:uri="df575912-036c-47e4-bb0c-34b57badd29d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6b166474-b2af-45df-96fa-9cf466d2a268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D212DE15-19EA-4658-B2C6-A58C6D43B4F0}">
  <ds:schemaRefs>
    <ds:schemaRef ds:uri="6b166474-b2af-45df-96fa-9cf466d2a268"/>
    <ds:schemaRef ds:uri="df575912-036c-47e4-bb0c-34b57badd29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PSDI_minimal</Template>
  <TotalTime>401</TotalTime>
  <Words>1076</Words>
  <Application>Microsoft Office PowerPoint</Application>
  <PresentationFormat>Widescreen</PresentationFormat>
  <Paragraphs>193</Paragraphs>
  <Slides>16</Slides>
  <Notes>12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Lato</vt:lpstr>
      <vt:lpstr>Open Sans Condensed</vt:lpstr>
      <vt:lpstr>Wingdings</vt:lpstr>
      <vt:lpstr>Wingdings 3</vt:lpstr>
      <vt:lpstr>PSDI_minimal</vt:lpstr>
      <vt:lpstr>Reduced Background</vt:lpstr>
      <vt:lpstr>PowerPoint Presentation</vt:lpstr>
      <vt:lpstr>Colours and Fonts (remove from final presentation)</vt:lpstr>
      <vt:lpstr>About me</vt:lpstr>
      <vt:lpstr>Presentation Outline</vt:lpstr>
      <vt:lpstr>Project Description</vt:lpstr>
      <vt:lpstr>Background</vt:lpstr>
      <vt:lpstr>Project Overview</vt:lpstr>
      <vt:lpstr>Dataset Building</vt:lpstr>
      <vt:lpstr>Dataset Building</vt:lpstr>
      <vt:lpstr>Data Processing</vt:lpstr>
      <vt:lpstr>Machine Learning</vt:lpstr>
      <vt:lpstr>Machine Learning Results</vt:lpstr>
      <vt:lpstr>Challenges</vt:lpstr>
      <vt:lpstr>Why Data is a Challenge</vt:lpstr>
      <vt:lpstr>PowerPoint Presentation</vt:lpstr>
      <vt:lpstr>Plans for Part 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Samantha Kanza</dc:creator>
  <cp:keywords>PSDI</cp:keywords>
  <cp:lastModifiedBy>Josh Cheung</cp:lastModifiedBy>
  <cp:revision>1</cp:revision>
  <dcterms:created xsi:type="dcterms:W3CDTF">2023-06-16T15:49:09Z</dcterms:created>
  <dcterms:modified xsi:type="dcterms:W3CDTF">2024-07-29T08:30:20Z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0x0101003B755947552029468E867F3745D628B3</vt:lpwstr>
  </property>
  <property fmtid="{D5CDD505-2E9C-101B-9397-08002B2CF9AE}" pid="3" name="MediaServiceImageTags">
    <vt:lpwstr/>
  </property>
</Properties>
</file>